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683867-0210-43ED-AF46-F068286B7D7C}" v="177" dt="2024-11-11T11:14:18.349"/>
    <p1510:client id="{3A7878E1-EEC2-43A1-B925-651DEC815A9E}" v="128" dt="2024-11-11T15:42:39.056"/>
    <p1510:client id="{78ECCA6F-160A-4998-9F24-F8F7B449C0F1}" v="166" dt="2024-11-11T16:56:33.211"/>
    <p1510:client id="{9F4A8F07-FB9E-4D5E-B388-4BCE13468B00}" v="2" dt="2024-11-11T10:23:59.801"/>
    <p1510:client id="{E81B4575-3B05-4EFC-A6E6-F8934F29A307}" v="2" dt="2024-11-11T15:46:27.517"/>
    <p1510:client id="{E8F24873-68B8-4EF1-8110-0794C70C84F2}" v="385" dt="2024-11-11T10:19:59.425"/>
    <p1510:client id="{FCBF4D9D-8EF4-477A-9DA5-7F55C1206B52}" v="507" dt="2024-11-11T10:48:27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A249F-B13F-42C7-8E37-56CCE531D710}" type="doc">
      <dgm:prSet loTypeId="urn:microsoft.com/office/officeart/2005/8/layout/process4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C11BA13-3BEA-4F5C-8430-38B71E025400}">
      <dgm:prSet/>
      <dgm:spPr/>
      <dgm:t>
        <a:bodyPr/>
        <a:lstStyle/>
        <a:p>
          <a:pPr rtl="0"/>
          <a:r>
            <a:rPr lang="en-US"/>
            <a:t>Field visit to</a:t>
          </a:r>
          <a:r>
            <a:rPr lang="en-US">
              <a:latin typeface="Neue Haas Grotesk Text Pro"/>
            </a:rPr>
            <a:t> Agriculture</a:t>
          </a:r>
          <a:r>
            <a:rPr lang="en-US"/>
            <a:t> </a:t>
          </a:r>
          <a:r>
            <a:rPr lang="en-US">
              <a:latin typeface="Neue Haas Grotesk Text Pro"/>
            </a:rPr>
            <a:t>Lands </a:t>
          </a:r>
          <a:r>
            <a:rPr lang="en-US"/>
            <a:t>highlighted key challenges:</a:t>
          </a:r>
        </a:p>
      </dgm:t>
    </dgm:pt>
    <dgm:pt modelId="{FD933B5D-178F-4AE4-AA8D-9FBBBC4648D0}" type="parTrans" cxnId="{95D3B2F2-C0A6-4747-95F1-590FFBFDF2E0}">
      <dgm:prSet/>
      <dgm:spPr/>
      <dgm:t>
        <a:bodyPr/>
        <a:lstStyle/>
        <a:p>
          <a:endParaRPr lang="en-US"/>
        </a:p>
      </dgm:t>
    </dgm:pt>
    <dgm:pt modelId="{662AA788-595A-46F9-A1D0-1AFBA9948423}" type="sibTrans" cxnId="{95D3B2F2-C0A6-4747-95F1-590FFBFDF2E0}">
      <dgm:prSet/>
      <dgm:spPr/>
      <dgm:t>
        <a:bodyPr/>
        <a:lstStyle/>
        <a:p>
          <a:endParaRPr lang="en-US"/>
        </a:p>
      </dgm:t>
    </dgm:pt>
    <dgm:pt modelId="{6CBD00CD-E166-4969-BD14-2716BB22E4E2}">
      <dgm:prSet/>
      <dgm:spPr/>
      <dgm:t>
        <a:bodyPr/>
        <a:lstStyle/>
        <a:p>
          <a:pPr rtl="0"/>
          <a:r>
            <a:rPr lang="en-US" dirty="0"/>
            <a:t>Farmers struggling with limited market access and resources.</a:t>
          </a:r>
          <a:endParaRPr lang="en-US" dirty="0">
            <a:latin typeface="Neue Haas Grotesk Text Pro"/>
          </a:endParaRPr>
        </a:p>
      </dgm:t>
    </dgm:pt>
    <dgm:pt modelId="{191D19CC-5A90-4BBF-A622-EE1AA6D81E38}" type="parTrans" cxnId="{987CE24A-BCD5-435F-B383-2FAA5DDDDC26}">
      <dgm:prSet/>
      <dgm:spPr/>
      <dgm:t>
        <a:bodyPr/>
        <a:lstStyle/>
        <a:p>
          <a:endParaRPr lang="en-US"/>
        </a:p>
      </dgm:t>
    </dgm:pt>
    <dgm:pt modelId="{3ED3B0BF-2154-4758-A216-F6B5A688F153}" type="sibTrans" cxnId="{987CE24A-BCD5-435F-B383-2FAA5DDDDC26}">
      <dgm:prSet/>
      <dgm:spPr/>
      <dgm:t>
        <a:bodyPr/>
        <a:lstStyle/>
        <a:p>
          <a:endParaRPr lang="en-US"/>
        </a:p>
      </dgm:t>
    </dgm:pt>
    <dgm:pt modelId="{79099D88-A60B-4109-B6EE-9C3D45204429}">
      <dgm:prSet/>
      <dgm:spPr/>
      <dgm:t>
        <a:bodyPr/>
        <a:lstStyle/>
        <a:p>
          <a:r>
            <a:rPr lang="en-US"/>
            <a:t>Laborers face difficulties finding steady employment.</a:t>
          </a:r>
        </a:p>
      </dgm:t>
    </dgm:pt>
    <dgm:pt modelId="{6F463FB9-F1D7-4455-8C64-39B48761BC6E}" type="parTrans" cxnId="{2604A27B-567E-488E-8550-2F391FB4E2E9}">
      <dgm:prSet/>
      <dgm:spPr/>
      <dgm:t>
        <a:bodyPr/>
        <a:lstStyle/>
        <a:p>
          <a:endParaRPr lang="en-US"/>
        </a:p>
      </dgm:t>
    </dgm:pt>
    <dgm:pt modelId="{9A5C1DA1-B3BE-4B5F-83DE-034F18356A00}" type="sibTrans" cxnId="{2604A27B-567E-488E-8550-2F391FB4E2E9}">
      <dgm:prSet/>
      <dgm:spPr/>
      <dgm:t>
        <a:bodyPr/>
        <a:lstStyle/>
        <a:p>
          <a:endParaRPr lang="en-US"/>
        </a:p>
      </dgm:t>
    </dgm:pt>
    <dgm:pt modelId="{A0BAD5F4-B85C-4900-AE2A-52E21D4BE750}">
      <dgm:prSet/>
      <dgm:spPr/>
      <dgm:t>
        <a:bodyPr/>
        <a:lstStyle/>
        <a:p>
          <a:r>
            <a:rPr lang="en-US" dirty="0"/>
            <a:t>Agri Market addresses these issues by creating a unified digital platform for all stakeholders.</a:t>
          </a:r>
        </a:p>
      </dgm:t>
    </dgm:pt>
    <dgm:pt modelId="{5A106EDA-A3A5-4CD0-9129-50CB8D4F288D}" type="parTrans" cxnId="{FA273840-CB2D-4A05-BF3F-7DB267EF5850}">
      <dgm:prSet/>
      <dgm:spPr/>
      <dgm:t>
        <a:bodyPr/>
        <a:lstStyle/>
        <a:p>
          <a:endParaRPr lang="en-US"/>
        </a:p>
      </dgm:t>
    </dgm:pt>
    <dgm:pt modelId="{0EEEC053-1908-4FEA-9A8C-8F090AB56722}" type="sibTrans" cxnId="{FA273840-CB2D-4A05-BF3F-7DB267EF5850}">
      <dgm:prSet/>
      <dgm:spPr/>
      <dgm:t>
        <a:bodyPr/>
        <a:lstStyle/>
        <a:p>
          <a:endParaRPr lang="en-US"/>
        </a:p>
      </dgm:t>
    </dgm:pt>
    <dgm:pt modelId="{D7E03248-80C4-4655-BE56-8FCF7FF3E74F}">
      <dgm:prSet phldr="0"/>
      <dgm:spPr/>
      <dgm:t>
        <a:bodyPr/>
        <a:lstStyle/>
        <a:p>
          <a:r>
            <a:rPr lang="en-US"/>
            <a:t>Customers lack access to fresh produce locally.</a:t>
          </a:r>
        </a:p>
      </dgm:t>
    </dgm:pt>
    <dgm:pt modelId="{211500FD-74A1-4785-BF9B-E12806E1D5FB}" type="parTrans" cxnId="{7A436D73-20BF-4B49-8B78-169A6011FADB}">
      <dgm:prSet/>
      <dgm:spPr/>
      <dgm:t>
        <a:bodyPr/>
        <a:lstStyle/>
        <a:p>
          <a:endParaRPr lang="en-IN"/>
        </a:p>
      </dgm:t>
    </dgm:pt>
    <dgm:pt modelId="{493FD917-FF09-46BB-A1CE-BC0705798644}" type="sibTrans" cxnId="{7A436D73-20BF-4B49-8B78-169A6011FADB}">
      <dgm:prSet/>
      <dgm:spPr/>
      <dgm:t>
        <a:bodyPr/>
        <a:lstStyle/>
        <a:p>
          <a:endParaRPr lang="en-IN"/>
        </a:p>
      </dgm:t>
    </dgm:pt>
    <dgm:pt modelId="{5B2158F9-CC3E-40D5-9CC8-11CB79F6607E}" type="pres">
      <dgm:prSet presAssocID="{D0FA249F-B13F-42C7-8E37-56CCE531D710}" presName="Name0" presStyleCnt="0">
        <dgm:presLayoutVars>
          <dgm:dir/>
          <dgm:animLvl val="lvl"/>
          <dgm:resizeHandles val="exact"/>
        </dgm:presLayoutVars>
      </dgm:prSet>
      <dgm:spPr/>
    </dgm:pt>
    <dgm:pt modelId="{4B064294-678D-4A4B-A157-948A344C5AAE}" type="pres">
      <dgm:prSet presAssocID="{A0BAD5F4-B85C-4900-AE2A-52E21D4BE750}" presName="boxAndChildren" presStyleCnt="0"/>
      <dgm:spPr/>
    </dgm:pt>
    <dgm:pt modelId="{969F7D78-170A-47E5-8E92-326D80DAED00}" type="pres">
      <dgm:prSet presAssocID="{A0BAD5F4-B85C-4900-AE2A-52E21D4BE750}" presName="parentTextBox" presStyleLbl="node1" presStyleIdx="0" presStyleCnt="5"/>
      <dgm:spPr/>
    </dgm:pt>
    <dgm:pt modelId="{0F436E9F-7B43-4A9F-8CA6-34054BCC6357}" type="pres">
      <dgm:prSet presAssocID="{9A5C1DA1-B3BE-4B5F-83DE-034F18356A00}" presName="sp" presStyleCnt="0"/>
      <dgm:spPr/>
    </dgm:pt>
    <dgm:pt modelId="{8A1A1CBF-988E-44B7-AC53-92E6506A62BD}" type="pres">
      <dgm:prSet presAssocID="{79099D88-A60B-4109-B6EE-9C3D45204429}" presName="arrowAndChildren" presStyleCnt="0"/>
      <dgm:spPr/>
    </dgm:pt>
    <dgm:pt modelId="{D3C9B0C4-D66F-46EA-97C4-5563E4BF0035}" type="pres">
      <dgm:prSet presAssocID="{79099D88-A60B-4109-B6EE-9C3D45204429}" presName="parentTextArrow" presStyleLbl="node1" presStyleIdx="1" presStyleCnt="5"/>
      <dgm:spPr/>
    </dgm:pt>
    <dgm:pt modelId="{E9FC4941-C2B6-4CBD-B512-DF1950A5A675}" type="pres">
      <dgm:prSet presAssocID="{493FD917-FF09-46BB-A1CE-BC0705798644}" presName="sp" presStyleCnt="0"/>
      <dgm:spPr/>
    </dgm:pt>
    <dgm:pt modelId="{A8828D08-2E7D-42B9-9DF9-CEBAE35EB89C}" type="pres">
      <dgm:prSet presAssocID="{D7E03248-80C4-4655-BE56-8FCF7FF3E74F}" presName="arrowAndChildren" presStyleCnt="0"/>
      <dgm:spPr/>
    </dgm:pt>
    <dgm:pt modelId="{3502A8A4-0201-4353-A2CA-B640D8D4AB63}" type="pres">
      <dgm:prSet presAssocID="{D7E03248-80C4-4655-BE56-8FCF7FF3E74F}" presName="parentTextArrow" presStyleLbl="node1" presStyleIdx="2" presStyleCnt="5"/>
      <dgm:spPr/>
    </dgm:pt>
    <dgm:pt modelId="{D8EF90A3-9DE8-495F-B246-1FDCE0FCAE86}" type="pres">
      <dgm:prSet presAssocID="{3ED3B0BF-2154-4758-A216-F6B5A688F153}" presName="sp" presStyleCnt="0"/>
      <dgm:spPr/>
    </dgm:pt>
    <dgm:pt modelId="{BEE7AAE1-198E-4858-A77B-55CFC77D11B5}" type="pres">
      <dgm:prSet presAssocID="{6CBD00CD-E166-4969-BD14-2716BB22E4E2}" presName="arrowAndChildren" presStyleCnt="0"/>
      <dgm:spPr/>
    </dgm:pt>
    <dgm:pt modelId="{9D98F581-ED82-4D51-862E-420C33EF686A}" type="pres">
      <dgm:prSet presAssocID="{6CBD00CD-E166-4969-BD14-2716BB22E4E2}" presName="parentTextArrow" presStyleLbl="node1" presStyleIdx="3" presStyleCnt="5"/>
      <dgm:spPr/>
    </dgm:pt>
    <dgm:pt modelId="{0E6EFBC7-23A4-438D-B9C4-597674F20CCE}" type="pres">
      <dgm:prSet presAssocID="{662AA788-595A-46F9-A1D0-1AFBA9948423}" presName="sp" presStyleCnt="0"/>
      <dgm:spPr/>
    </dgm:pt>
    <dgm:pt modelId="{930A3454-7A02-427A-99DE-F75BD74F3C42}" type="pres">
      <dgm:prSet presAssocID="{3C11BA13-3BEA-4F5C-8430-38B71E025400}" presName="arrowAndChildren" presStyleCnt="0"/>
      <dgm:spPr/>
    </dgm:pt>
    <dgm:pt modelId="{F8BAAD38-8532-41EC-8A43-B28CA179D12B}" type="pres">
      <dgm:prSet presAssocID="{3C11BA13-3BEA-4F5C-8430-38B71E025400}" presName="parentTextArrow" presStyleLbl="node1" presStyleIdx="4" presStyleCnt="5"/>
      <dgm:spPr/>
    </dgm:pt>
  </dgm:ptLst>
  <dgm:cxnLst>
    <dgm:cxn modelId="{FA273840-CB2D-4A05-BF3F-7DB267EF5850}" srcId="{D0FA249F-B13F-42C7-8E37-56CCE531D710}" destId="{A0BAD5F4-B85C-4900-AE2A-52E21D4BE750}" srcOrd="4" destOrd="0" parTransId="{5A106EDA-A3A5-4CD0-9129-50CB8D4F288D}" sibTransId="{0EEEC053-1908-4FEA-9A8C-8F090AB56722}"/>
    <dgm:cxn modelId="{46AC6765-C44C-4C23-9513-7AA16E92789C}" type="presOf" srcId="{6CBD00CD-E166-4969-BD14-2716BB22E4E2}" destId="{9D98F581-ED82-4D51-862E-420C33EF686A}" srcOrd="0" destOrd="0" presId="urn:microsoft.com/office/officeart/2005/8/layout/process4"/>
    <dgm:cxn modelId="{987CE24A-BCD5-435F-B383-2FAA5DDDDC26}" srcId="{D0FA249F-B13F-42C7-8E37-56CCE531D710}" destId="{6CBD00CD-E166-4969-BD14-2716BB22E4E2}" srcOrd="1" destOrd="0" parTransId="{191D19CC-5A90-4BBF-A622-EE1AA6D81E38}" sibTransId="{3ED3B0BF-2154-4758-A216-F6B5A688F153}"/>
    <dgm:cxn modelId="{670F966E-DB6A-480A-883B-2D6D59947C9E}" type="presOf" srcId="{D7E03248-80C4-4655-BE56-8FCF7FF3E74F}" destId="{3502A8A4-0201-4353-A2CA-B640D8D4AB63}" srcOrd="0" destOrd="0" presId="urn:microsoft.com/office/officeart/2005/8/layout/process4"/>
    <dgm:cxn modelId="{09C8EA71-A66B-4155-94F8-AC85F56802C3}" type="presOf" srcId="{A0BAD5F4-B85C-4900-AE2A-52E21D4BE750}" destId="{969F7D78-170A-47E5-8E92-326D80DAED00}" srcOrd="0" destOrd="0" presId="urn:microsoft.com/office/officeart/2005/8/layout/process4"/>
    <dgm:cxn modelId="{7A436D73-20BF-4B49-8B78-169A6011FADB}" srcId="{D0FA249F-B13F-42C7-8E37-56CCE531D710}" destId="{D7E03248-80C4-4655-BE56-8FCF7FF3E74F}" srcOrd="2" destOrd="0" parTransId="{211500FD-74A1-4785-BF9B-E12806E1D5FB}" sibTransId="{493FD917-FF09-46BB-A1CE-BC0705798644}"/>
    <dgm:cxn modelId="{2604A27B-567E-488E-8550-2F391FB4E2E9}" srcId="{D0FA249F-B13F-42C7-8E37-56CCE531D710}" destId="{79099D88-A60B-4109-B6EE-9C3D45204429}" srcOrd="3" destOrd="0" parTransId="{6F463FB9-F1D7-4455-8C64-39B48761BC6E}" sibTransId="{9A5C1DA1-B3BE-4B5F-83DE-034F18356A00}"/>
    <dgm:cxn modelId="{23A10A83-42F9-4EDE-B646-16511AFE5681}" type="presOf" srcId="{D0FA249F-B13F-42C7-8E37-56CCE531D710}" destId="{5B2158F9-CC3E-40D5-9CC8-11CB79F6607E}" srcOrd="0" destOrd="0" presId="urn:microsoft.com/office/officeart/2005/8/layout/process4"/>
    <dgm:cxn modelId="{9D64D3D6-FAC2-47AF-B2BD-2F2BBE29AF4D}" type="presOf" srcId="{79099D88-A60B-4109-B6EE-9C3D45204429}" destId="{D3C9B0C4-D66F-46EA-97C4-5563E4BF0035}" srcOrd="0" destOrd="0" presId="urn:microsoft.com/office/officeart/2005/8/layout/process4"/>
    <dgm:cxn modelId="{E2784FE0-15DD-4181-B1CA-13CC2ECC9BC2}" type="presOf" srcId="{3C11BA13-3BEA-4F5C-8430-38B71E025400}" destId="{F8BAAD38-8532-41EC-8A43-B28CA179D12B}" srcOrd="0" destOrd="0" presId="urn:microsoft.com/office/officeart/2005/8/layout/process4"/>
    <dgm:cxn modelId="{95D3B2F2-C0A6-4747-95F1-590FFBFDF2E0}" srcId="{D0FA249F-B13F-42C7-8E37-56CCE531D710}" destId="{3C11BA13-3BEA-4F5C-8430-38B71E025400}" srcOrd="0" destOrd="0" parTransId="{FD933B5D-178F-4AE4-AA8D-9FBBBC4648D0}" sibTransId="{662AA788-595A-46F9-A1D0-1AFBA9948423}"/>
    <dgm:cxn modelId="{14B6DED9-F717-43FA-851D-9430F93DC327}" type="presParOf" srcId="{5B2158F9-CC3E-40D5-9CC8-11CB79F6607E}" destId="{4B064294-678D-4A4B-A157-948A344C5AAE}" srcOrd="0" destOrd="0" presId="urn:microsoft.com/office/officeart/2005/8/layout/process4"/>
    <dgm:cxn modelId="{33D5573E-2D2F-4014-ADD4-33A88E4E9A81}" type="presParOf" srcId="{4B064294-678D-4A4B-A157-948A344C5AAE}" destId="{969F7D78-170A-47E5-8E92-326D80DAED00}" srcOrd="0" destOrd="0" presId="urn:microsoft.com/office/officeart/2005/8/layout/process4"/>
    <dgm:cxn modelId="{4BCF44A9-6326-453C-8079-3E6E8A977228}" type="presParOf" srcId="{5B2158F9-CC3E-40D5-9CC8-11CB79F6607E}" destId="{0F436E9F-7B43-4A9F-8CA6-34054BCC6357}" srcOrd="1" destOrd="0" presId="urn:microsoft.com/office/officeart/2005/8/layout/process4"/>
    <dgm:cxn modelId="{863B4F54-93F3-4527-92A1-488036DA3CA1}" type="presParOf" srcId="{5B2158F9-CC3E-40D5-9CC8-11CB79F6607E}" destId="{8A1A1CBF-988E-44B7-AC53-92E6506A62BD}" srcOrd="2" destOrd="0" presId="urn:microsoft.com/office/officeart/2005/8/layout/process4"/>
    <dgm:cxn modelId="{5A6EF61B-0BDD-4F24-B771-6A6F28C3D1BC}" type="presParOf" srcId="{8A1A1CBF-988E-44B7-AC53-92E6506A62BD}" destId="{D3C9B0C4-D66F-46EA-97C4-5563E4BF0035}" srcOrd="0" destOrd="0" presId="urn:microsoft.com/office/officeart/2005/8/layout/process4"/>
    <dgm:cxn modelId="{0C2BB85E-2D69-4FFD-83B5-8ED0649ABB26}" type="presParOf" srcId="{5B2158F9-CC3E-40D5-9CC8-11CB79F6607E}" destId="{E9FC4941-C2B6-4CBD-B512-DF1950A5A675}" srcOrd="3" destOrd="0" presId="urn:microsoft.com/office/officeart/2005/8/layout/process4"/>
    <dgm:cxn modelId="{923DB224-18B3-4396-B7D6-BF14766270B5}" type="presParOf" srcId="{5B2158F9-CC3E-40D5-9CC8-11CB79F6607E}" destId="{A8828D08-2E7D-42B9-9DF9-CEBAE35EB89C}" srcOrd="4" destOrd="0" presId="urn:microsoft.com/office/officeart/2005/8/layout/process4"/>
    <dgm:cxn modelId="{2C1035DB-AB5D-4369-8F65-D6BC1C0E31F8}" type="presParOf" srcId="{A8828D08-2E7D-42B9-9DF9-CEBAE35EB89C}" destId="{3502A8A4-0201-4353-A2CA-B640D8D4AB63}" srcOrd="0" destOrd="0" presId="urn:microsoft.com/office/officeart/2005/8/layout/process4"/>
    <dgm:cxn modelId="{689C78D6-EF13-44B9-BC6C-2B39D8B20B9C}" type="presParOf" srcId="{5B2158F9-CC3E-40D5-9CC8-11CB79F6607E}" destId="{D8EF90A3-9DE8-495F-B246-1FDCE0FCAE86}" srcOrd="5" destOrd="0" presId="urn:microsoft.com/office/officeart/2005/8/layout/process4"/>
    <dgm:cxn modelId="{5505656E-511F-45A8-AEA6-000D7E357393}" type="presParOf" srcId="{5B2158F9-CC3E-40D5-9CC8-11CB79F6607E}" destId="{BEE7AAE1-198E-4858-A77B-55CFC77D11B5}" srcOrd="6" destOrd="0" presId="urn:microsoft.com/office/officeart/2005/8/layout/process4"/>
    <dgm:cxn modelId="{31C3B393-AD47-418B-B27E-89AC55B25C30}" type="presParOf" srcId="{BEE7AAE1-198E-4858-A77B-55CFC77D11B5}" destId="{9D98F581-ED82-4D51-862E-420C33EF686A}" srcOrd="0" destOrd="0" presId="urn:microsoft.com/office/officeart/2005/8/layout/process4"/>
    <dgm:cxn modelId="{808077F9-F00F-4C08-B4CC-B30C4703E900}" type="presParOf" srcId="{5B2158F9-CC3E-40D5-9CC8-11CB79F6607E}" destId="{0E6EFBC7-23A4-438D-B9C4-597674F20CCE}" srcOrd="7" destOrd="0" presId="urn:microsoft.com/office/officeart/2005/8/layout/process4"/>
    <dgm:cxn modelId="{121C3EFA-9E6F-4CCB-B0AB-7E3D3D851C68}" type="presParOf" srcId="{5B2158F9-CC3E-40D5-9CC8-11CB79F6607E}" destId="{930A3454-7A02-427A-99DE-F75BD74F3C42}" srcOrd="8" destOrd="0" presId="urn:microsoft.com/office/officeart/2005/8/layout/process4"/>
    <dgm:cxn modelId="{F645216A-48F8-453C-B7F3-5C0EF6514520}" type="presParOf" srcId="{930A3454-7A02-427A-99DE-F75BD74F3C42}" destId="{F8BAAD38-8532-41EC-8A43-B28CA179D12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08613B-0F61-475F-8116-7886AA4CABC4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1045816F-77C9-4E6A-8AC0-9902FC1F5D94}">
      <dgm:prSet/>
      <dgm:spPr/>
      <dgm:t>
        <a:bodyPr/>
        <a:lstStyle/>
        <a:p>
          <a:r>
            <a:rPr lang="en-US"/>
            <a:t>Marketplace for selling produce.</a:t>
          </a:r>
        </a:p>
      </dgm:t>
    </dgm:pt>
    <dgm:pt modelId="{C6D172FD-4585-4533-BFB9-4C3EA9F21FBD}" type="parTrans" cxnId="{29AE732A-FEEC-4D05-9E74-23725AB96596}">
      <dgm:prSet/>
      <dgm:spPr/>
      <dgm:t>
        <a:bodyPr/>
        <a:lstStyle/>
        <a:p>
          <a:endParaRPr lang="en-US"/>
        </a:p>
      </dgm:t>
    </dgm:pt>
    <dgm:pt modelId="{B3A26D04-8BA5-4B78-96E1-BF530EAC437B}" type="sibTrans" cxnId="{29AE732A-FEEC-4D05-9E74-23725AB96596}">
      <dgm:prSet/>
      <dgm:spPr/>
      <dgm:t>
        <a:bodyPr/>
        <a:lstStyle/>
        <a:p>
          <a:endParaRPr lang="en-US"/>
        </a:p>
      </dgm:t>
    </dgm:pt>
    <dgm:pt modelId="{B592CB53-9A93-4C68-A3BF-891A6388D3C1}">
      <dgm:prSet/>
      <dgm:spPr/>
      <dgm:t>
        <a:bodyPr/>
        <a:lstStyle/>
        <a:p>
          <a:r>
            <a:rPr lang="en-US"/>
            <a:t>Access to essential tools, fertilizers, and pesticides.</a:t>
          </a:r>
        </a:p>
      </dgm:t>
    </dgm:pt>
    <dgm:pt modelId="{74E16EEE-DD45-47F1-B7F8-3F4594F20EE5}" type="parTrans" cxnId="{CA980ABE-B82B-4816-AB8C-716F177E5C0B}">
      <dgm:prSet/>
      <dgm:spPr/>
      <dgm:t>
        <a:bodyPr/>
        <a:lstStyle/>
        <a:p>
          <a:endParaRPr lang="en-US"/>
        </a:p>
      </dgm:t>
    </dgm:pt>
    <dgm:pt modelId="{D27006CB-4812-4036-96C0-A121CE3179B4}" type="sibTrans" cxnId="{CA980ABE-B82B-4816-AB8C-716F177E5C0B}">
      <dgm:prSet/>
      <dgm:spPr/>
      <dgm:t>
        <a:bodyPr/>
        <a:lstStyle/>
        <a:p>
          <a:endParaRPr lang="en-US"/>
        </a:p>
      </dgm:t>
    </dgm:pt>
    <dgm:pt modelId="{FCF5C6B2-684D-4E03-BE38-A856517782ED}">
      <dgm:prSet/>
      <dgm:spPr/>
      <dgm:t>
        <a:bodyPr/>
        <a:lstStyle/>
        <a:p>
          <a:r>
            <a:rPr lang="en-US"/>
            <a:t>Decision-making support with reviews and recommendations.</a:t>
          </a:r>
        </a:p>
      </dgm:t>
    </dgm:pt>
    <dgm:pt modelId="{93BAB036-0045-4D96-A608-037E2C7DA559}" type="parTrans" cxnId="{B24289E4-6794-46E6-AB4D-7422E410F80D}">
      <dgm:prSet/>
      <dgm:spPr/>
      <dgm:t>
        <a:bodyPr/>
        <a:lstStyle/>
        <a:p>
          <a:endParaRPr lang="en-US"/>
        </a:p>
      </dgm:t>
    </dgm:pt>
    <dgm:pt modelId="{DF129725-90CF-4A92-9AF8-D7B5D16BF816}" type="sibTrans" cxnId="{B24289E4-6794-46E6-AB4D-7422E410F80D}">
      <dgm:prSet/>
      <dgm:spPr/>
      <dgm:t>
        <a:bodyPr/>
        <a:lstStyle/>
        <a:p>
          <a:endParaRPr lang="en-US"/>
        </a:p>
      </dgm:t>
    </dgm:pt>
    <dgm:pt modelId="{23971A3D-6BD6-4B5A-AFCF-ADE359A34AFF}" type="pres">
      <dgm:prSet presAssocID="{B308613B-0F61-475F-8116-7886AA4CABC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FF46A04-B76E-4857-ABA3-0C1A656F1AD1}" type="pres">
      <dgm:prSet presAssocID="{1045816F-77C9-4E6A-8AC0-9902FC1F5D94}" presName="hierRoot1" presStyleCnt="0"/>
      <dgm:spPr/>
    </dgm:pt>
    <dgm:pt modelId="{3B679C6C-707A-40A7-AA9D-22F86349F017}" type="pres">
      <dgm:prSet presAssocID="{1045816F-77C9-4E6A-8AC0-9902FC1F5D94}" presName="composite" presStyleCnt="0"/>
      <dgm:spPr/>
    </dgm:pt>
    <dgm:pt modelId="{6F0CB86F-FBA7-4CC2-8A7B-1D16C96C0163}" type="pres">
      <dgm:prSet presAssocID="{1045816F-77C9-4E6A-8AC0-9902FC1F5D94}" presName="background" presStyleLbl="node0" presStyleIdx="0" presStyleCnt="3"/>
      <dgm:spPr/>
    </dgm:pt>
    <dgm:pt modelId="{A87473B8-C08E-43DF-B753-ED2FF15C94D9}" type="pres">
      <dgm:prSet presAssocID="{1045816F-77C9-4E6A-8AC0-9902FC1F5D94}" presName="text" presStyleLbl="fgAcc0" presStyleIdx="0" presStyleCnt="3">
        <dgm:presLayoutVars>
          <dgm:chPref val="3"/>
        </dgm:presLayoutVars>
      </dgm:prSet>
      <dgm:spPr/>
    </dgm:pt>
    <dgm:pt modelId="{C440BFE1-416C-479B-9318-89123DABB8BB}" type="pres">
      <dgm:prSet presAssocID="{1045816F-77C9-4E6A-8AC0-9902FC1F5D94}" presName="hierChild2" presStyleCnt="0"/>
      <dgm:spPr/>
    </dgm:pt>
    <dgm:pt modelId="{DB20A6D8-9E24-40EE-81D2-EDE360E85D3E}" type="pres">
      <dgm:prSet presAssocID="{B592CB53-9A93-4C68-A3BF-891A6388D3C1}" presName="hierRoot1" presStyleCnt="0"/>
      <dgm:spPr/>
    </dgm:pt>
    <dgm:pt modelId="{67F75A28-ED9A-48CE-9D14-62E07B34C52C}" type="pres">
      <dgm:prSet presAssocID="{B592CB53-9A93-4C68-A3BF-891A6388D3C1}" presName="composite" presStyleCnt="0"/>
      <dgm:spPr/>
    </dgm:pt>
    <dgm:pt modelId="{1ED82F88-5C81-44EA-9913-B7437D340AC6}" type="pres">
      <dgm:prSet presAssocID="{B592CB53-9A93-4C68-A3BF-891A6388D3C1}" presName="background" presStyleLbl="node0" presStyleIdx="1" presStyleCnt="3"/>
      <dgm:spPr/>
    </dgm:pt>
    <dgm:pt modelId="{11AF68B6-3895-4905-A43D-C27B8D9E72A3}" type="pres">
      <dgm:prSet presAssocID="{B592CB53-9A93-4C68-A3BF-891A6388D3C1}" presName="text" presStyleLbl="fgAcc0" presStyleIdx="1" presStyleCnt="3">
        <dgm:presLayoutVars>
          <dgm:chPref val="3"/>
        </dgm:presLayoutVars>
      </dgm:prSet>
      <dgm:spPr/>
    </dgm:pt>
    <dgm:pt modelId="{60734B55-A759-409E-AC35-E633A6D378E8}" type="pres">
      <dgm:prSet presAssocID="{B592CB53-9A93-4C68-A3BF-891A6388D3C1}" presName="hierChild2" presStyleCnt="0"/>
      <dgm:spPr/>
    </dgm:pt>
    <dgm:pt modelId="{60A8CF0E-FCDB-4897-8008-4A459BEF8AFA}" type="pres">
      <dgm:prSet presAssocID="{FCF5C6B2-684D-4E03-BE38-A856517782ED}" presName="hierRoot1" presStyleCnt="0"/>
      <dgm:spPr/>
    </dgm:pt>
    <dgm:pt modelId="{DB2E9A6E-54D3-4936-B0CA-CC4E1894FFC0}" type="pres">
      <dgm:prSet presAssocID="{FCF5C6B2-684D-4E03-BE38-A856517782ED}" presName="composite" presStyleCnt="0"/>
      <dgm:spPr/>
    </dgm:pt>
    <dgm:pt modelId="{D50AAFF3-28E1-4CA2-AAAE-477F768DC9FB}" type="pres">
      <dgm:prSet presAssocID="{FCF5C6B2-684D-4E03-BE38-A856517782ED}" presName="background" presStyleLbl="node0" presStyleIdx="2" presStyleCnt="3"/>
      <dgm:spPr/>
    </dgm:pt>
    <dgm:pt modelId="{725F7E7C-13A1-4C57-B590-2A279B5AAB88}" type="pres">
      <dgm:prSet presAssocID="{FCF5C6B2-684D-4E03-BE38-A856517782ED}" presName="text" presStyleLbl="fgAcc0" presStyleIdx="2" presStyleCnt="3">
        <dgm:presLayoutVars>
          <dgm:chPref val="3"/>
        </dgm:presLayoutVars>
      </dgm:prSet>
      <dgm:spPr/>
    </dgm:pt>
    <dgm:pt modelId="{5882CA61-1C81-49AB-812B-2FE5BEDD695D}" type="pres">
      <dgm:prSet presAssocID="{FCF5C6B2-684D-4E03-BE38-A856517782ED}" presName="hierChild2" presStyleCnt="0"/>
      <dgm:spPr/>
    </dgm:pt>
  </dgm:ptLst>
  <dgm:cxnLst>
    <dgm:cxn modelId="{29AE732A-FEEC-4D05-9E74-23725AB96596}" srcId="{B308613B-0F61-475F-8116-7886AA4CABC4}" destId="{1045816F-77C9-4E6A-8AC0-9902FC1F5D94}" srcOrd="0" destOrd="0" parTransId="{C6D172FD-4585-4533-BFB9-4C3EA9F21FBD}" sibTransId="{B3A26D04-8BA5-4B78-96E1-BF530EAC437B}"/>
    <dgm:cxn modelId="{7B9EE147-4F26-41D4-B127-2CF5AA685381}" type="presOf" srcId="{1045816F-77C9-4E6A-8AC0-9902FC1F5D94}" destId="{A87473B8-C08E-43DF-B753-ED2FF15C94D9}" srcOrd="0" destOrd="0" presId="urn:microsoft.com/office/officeart/2005/8/layout/hierarchy1"/>
    <dgm:cxn modelId="{8A27548D-8B6A-49C9-8BE8-A187922FBBA8}" type="presOf" srcId="{FCF5C6B2-684D-4E03-BE38-A856517782ED}" destId="{725F7E7C-13A1-4C57-B590-2A279B5AAB88}" srcOrd="0" destOrd="0" presId="urn:microsoft.com/office/officeart/2005/8/layout/hierarchy1"/>
    <dgm:cxn modelId="{0A76AAB5-C468-40EF-8C4D-D5C3F69DB3BB}" type="presOf" srcId="{B308613B-0F61-475F-8116-7886AA4CABC4}" destId="{23971A3D-6BD6-4B5A-AFCF-ADE359A34AFF}" srcOrd="0" destOrd="0" presId="urn:microsoft.com/office/officeart/2005/8/layout/hierarchy1"/>
    <dgm:cxn modelId="{CA980ABE-B82B-4816-AB8C-716F177E5C0B}" srcId="{B308613B-0F61-475F-8116-7886AA4CABC4}" destId="{B592CB53-9A93-4C68-A3BF-891A6388D3C1}" srcOrd="1" destOrd="0" parTransId="{74E16EEE-DD45-47F1-B7F8-3F4594F20EE5}" sibTransId="{D27006CB-4812-4036-96C0-A121CE3179B4}"/>
    <dgm:cxn modelId="{54CB79D9-B293-4DFB-8D4A-97CBD9418354}" type="presOf" srcId="{B592CB53-9A93-4C68-A3BF-891A6388D3C1}" destId="{11AF68B6-3895-4905-A43D-C27B8D9E72A3}" srcOrd="0" destOrd="0" presId="urn:microsoft.com/office/officeart/2005/8/layout/hierarchy1"/>
    <dgm:cxn modelId="{B24289E4-6794-46E6-AB4D-7422E410F80D}" srcId="{B308613B-0F61-475F-8116-7886AA4CABC4}" destId="{FCF5C6B2-684D-4E03-BE38-A856517782ED}" srcOrd="2" destOrd="0" parTransId="{93BAB036-0045-4D96-A608-037E2C7DA559}" sibTransId="{DF129725-90CF-4A92-9AF8-D7B5D16BF816}"/>
    <dgm:cxn modelId="{E2F49186-9E17-4FDE-B00B-A5E7F157E6A2}" type="presParOf" srcId="{23971A3D-6BD6-4B5A-AFCF-ADE359A34AFF}" destId="{AFF46A04-B76E-4857-ABA3-0C1A656F1AD1}" srcOrd="0" destOrd="0" presId="urn:microsoft.com/office/officeart/2005/8/layout/hierarchy1"/>
    <dgm:cxn modelId="{220E5C3E-6210-4393-8556-E39F99A352C6}" type="presParOf" srcId="{AFF46A04-B76E-4857-ABA3-0C1A656F1AD1}" destId="{3B679C6C-707A-40A7-AA9D-22F86349F017}" srcOrd="0" destOrd="0" presId="urn:microsoft.com/office/officeart/2005/8/layout/hierarchy1"/>
    <dgm:cxn modelId="{7EDD1DFA-93E3-4F84-8355-07414518CC81}" type="presParOf" srcId="{3B679C6C-707A-40A7-AA9D-22F86349F017}" destId="{6F0CB86F-FBA7-4CC2-8A7B-1D16C96C0163}" srcOrd="0" destOrd="0" presId="urn:microsoft.com/office/officeart/2005/8/layout/hierarchy1"/>
    <dgm:cxn modelId="{C04036BC-CAB2-4C97-9482-8422A4E723F5}" type="presParOf" srcId="{3B679C6C-707A-40A7-AA9D-22F86349F017}" destId="{A87473B8-C08E-43DF-B753-ED2FF15C94D9}" srcOrd="1" destOrd="0" presId="urn:microsoft.com/office/officeart/2005/8/layout/hierarchy1"/>
    <dgm:cxn modelId="{0255F914-CF01-4407-B388-5C81813F9894}" type="presParOf" srcId="{AFF46A04-B76E-4857-ABA3-0C1A656F1AD1}" destId="{C440BFE1-416C-479B-9318-89123DABB8BB}" srcOrd="1" destOrd="0" presId="urn:microsoft.com/office/officeart/2005/8/layout/hierarchy1"/>
    <dgm:cxn modelId="{C285398A-B034-40FD-BFC9-F5AA50F819BF}" type="presParOf" srcId="{23971A3D-6BD6-4B5A-AFCF-ADE359A34AFF}" destId="{DB20A6D8-9E24-40EE-81D2-EDE360E85D3E}" srcOrd="1" destOrd="0" presId="urn:microsoft.com/office/officeart/2005/8/layout/hierarchy1"/>
    <dgm:cxn modelId="{22D1EF96-4752-4D20-83C2-0555E1C4972B}" type="presParOf" srcId="{DB20A6D8-9E24-40EE-81D2-EDE360E85D3E}" destId="{67F75A28-ED9A-48CE-9D14-62E07B34C52C}" srcOrd="0" destOrd="0" presId="urn:microsoft.com/office/officeart/2005/8/layout/hierarchy1"/>
    <dgm:cxn modelId="{A8D45172-013C-46D6-92B7-FB550CA0CBB2}" type="presParOf" srcId="{67F75A28-ED9A-48CE-9D14-62E07B34C52C}" destId="{1ED82F88-5C81-44EA-9913-B7437D340AC6}" srcOrd="0" destOrd="0" presId="urn:microsoft.com/office/officeart/2005/8/layout/hierarchy1"/>
    <dgm:cxn modelId="{9ECDA064-0CA9-4188-9AAD-068AF079243E}" type="presParOf" srcId="{67F75A28-ED9A-48CE-9D14-62E07B34C52C}" destId="{11AF68B6-3895-4905-A43D-C27B8D9E72A3}" srcOrd="1" destOrd="0" presId="urn:microsoft.com/office/officeart/2005/8/layout/hierarchy1"/>
    <dgm:cxn modelId="{DF5C3D3E-A847-4067-B082-FE786E6D4D82}" type="presParOf" srcId="{DB20A6D8-9E24-40EE-81D2-EDE360E85D3E}" destId="{60734B55-A759-409E-AC35-E633A6D378E8}" srcOrd="1" destOrd="0" presId="urn:microsoft.com/office/officeart/2005/8/layout/hierarchy1"/>
    <dgm:cxn modelId="{B8FF0B5A-6B8D-4CB4-8A08-10996AC98749}" type="presParOf" srcId="{23971A3D-6BD6-4B5A-AFCF-ADE359A34AFF}" destId="{60A8CF0E-FCDB-4897-8008-4A459BEF8AFA}" srcOrd="2" destOrd="0" presId="urn:microsoft.com/office/officeart/2005/8/layout/hierarchy1"/>
    <dgm:cxn modelId="{D88FF2C9-A341-40FA-98E4-004AA2534C12}" type="presParOf" srcId="{60A8CF0E-FCDB-4897-8008-4A459BEF8AFA}" destId="{DB2E9A6E-54D3-4936-B0CA-CC4E1894FFC0}" srcOrd="0" destOrd="0" presId="urn:microsoft.com/office/officeart/2005/8/layout/hierarchy1"/>
    <dgm:cxn modelId="{1BBED321-74AF-4181-9B83-1CCB125FC150}" type="presParOf" srcId="{DB2E9A6E-54D3-4936-B0CA-CC4E1894FFC0}" destId="{D50AAFF3-28E1-4CA2-AAAE-477F768DC9FB}" srcOrd="0" destOrd="0" presId="urn:microsoft.com/office/officeart/2005/8/layout/hierarchy1"/>
    <dgm:cxn modelId="{78F92DE7-84A3-4ABF-88FA-F3AD0705CA89}" type="presParOf" srcId="{DB2E9A6E-54D3-4936-B0CA-CC4E1894FFC0}" destId="{725F7E7C-13A1-4C57-B590-2A279B5AAB88}" srcOrd="1" destOrd="0" presId="urn:microsoft.com/office/officeart/2005/8/layout/hierarchy1"/>
    <dgm:cxn modelId="{79F3F702-F485-494C-9854-3438CBCA0CAD}" type="presParOf" srcId="{60A8CF0E-FCDB-4897-8008-4A459BEF8AFA}" destId="{5882CA61-1C81-49AB-812B-2FE5BEDD695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AC5E2F-B4FA-4424-8AEF-4B221F56790E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BA62C261-391D-4AC7-B4F9-B6838B1FC001}">
      <dgm:prSet/>
      <dgm:spPr/>
      <dgm:t>
        <a:bodyPr/>
        <a:lstStyle/>
        <a:p>
          <a:r>
            <a:rPr lang="en-US"/>
            <a:t>Access to fresh produce directly from farmers.</a:t>
          </a:r>
        </a:p>
      </dgm:t>
    </dgm:pt>
    <dgm:pt modelId="{9F8B7DC0-8494-45B6-A055-53A0E0BF96E5}" type="parTrans" cxnId="{55739ABE-F6A8-431B-A44F-B93AD23DE941}">
      <dgm:prSet/>
      <dgm:spPr/>
      <dgm:t>
        <a:bodyPr/>
        <a:lstStyle/>
        <a:p>
          <a:endParaRPr lang="en-US"/>
        </a:p>
      </dgm:t>
    </dgm:pt>
    <dgm:pt modelId="{AC5CF9FB-1E75-414F-8279-2F60918C93FA}" type="sibTrans" cxnId="{55739ABE-F6A8-431B-A44F-B93AD23DE941}">
      <dgm:prSet/>
      <dgm:spPr/>
      <dgm:t>
        <a:bodyPr/>
        <a:lstStyle/>
        <a:p>
          <a:endParaRPr lang="en-US"/>
        </a:p>
      </dgm:t>
    </dgm:pt>
    <dgm:pt modelId="{6E34ED9F-7DAD-4117-9F36-3BA26BCE1757}">
      <dgm:prSet/>
      <dgm:spPr/>
      <dgm:t>
        <a:bodyPr/>
        <a:lstStyle/>
        <a:p>
          <a:r>
            <a:rPr lang="en-US"/>
            <a:t>Transparent, reliable purchasing with product descriptions and reviews.</a:t>
          </a:r>
        </a:p>
      </dgm:t>
    </dgm:pt>
    <dgm:pt modelId="{F1922346-D943-4A63-8DDF-8A8C0140011A}" type="parTrans" cxnId="{9F6F7A99-F5EB-4E3A-B86A-0A87934B0D92}">
      <dgm:prSet/>
      <dgm:spPr/>
      <dgm:t>
        <a:bodyPr/>
        <a:lstStyle/>
        <a:p>
          <a:endParaRPr lang="en-US"/>
        </a:p>
      </dgm:t>
    </dgm:pt>
    <dgm:pt modelId="{3EECC73A-3B86-4B53-AE3C-222579282C55}" type="sibTrans" cxnId="{9F6F7A99-F5EB-4E3A-B86A-0A87934B0D92}">
      <dgm:prSet/>
      <dgm:spPr/>
      <dgm:t>
        <a:bodyPr/>
        <a:lstStyle/>
        <a:p>
          <a:endParaRPr lang="en-US"/>
        </a:p>
      </dgm:t>
    </dgm:pt>
    <dgm:pt modelId="{2610CA45-F3F4-4CDB-9E45-B50481044A32}">
      <dgm:prSet/>
      <dgm:spPr/>
      <dgm:t>
        <a:bodyPr/>
        <a:lstStyle/>
        <a:p>
          <a:r>
            <a:rPr lang="en-US"/>
            <a:t>Encourages support for local agriculture.</a:t>
          </a:r>
        </a:p>
      </dgm:t>
    </dgm:pt>
    <dgm:pt modelId="{8C329B3E-D596-4AB9-A3AD-FF2C6CBDE443}" type="parTrans" cxnId="{45ABD816-FBD7-4833-9EAF-AD3294CF0BBF}">
      <dgm:prSet/>
      <dgm:spPr/>
      <dgm:t>
        <a:bodyPr/>
        <a:lstStyle/>
        <a:p>
          <a:endParaRPr lang="en-US"/>
        </a:p>
      </dgm:t>
    </dgm:pt>
    <dgm:pt modelId="{5BE3E69B-D9DC-40D2-88DF-EEA067FBE2AB}" type="sibTrans" cxnId="{45ABD816-FBD7-4833-9EAF-AD3294CF0BBF}">
      <dgm:prSet/>
      <dgm:spPr/>
      <dgm:t>
        <a:bodyPr/>
        <a:lstStyle/>
        <a:p>
          <a:endParaRPr lang="en-US"/>
        </a:p>
      </dgm:t>
    </dgm:pt>
    <dgm:pt modelId="{D2F9CB58-BF2E-409D-883A-1FD8B749E24A}" type="pres">
      <dgm:prSet presAssocID="{E5AC5E2F-B4FA-4424-8AEF-4B221F56790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2B50824-0626-408D-AD7E-68A8BCCEF799}" type="pres">
      <dgm:prSet presAssocID="{BA62C261-391D-4AC7-B4F9-B6838B1FC001}" presName="hierRoot1" presStyleCnt="0"/>
      <dgm:spPr/>
    </dgm:pt>
    <dgm:pt modelId="{0EF5F0C8-AE20-45E1-BF1A-D0672ADF3000}" type="pres">
      <dgm:prSet presAssocID="{BA62C261-391D-4AC7-B4F9-B6838B1FC001}" presName="composite" presStyleCnt="0"/>
      <dgm:spPr/>
    </dgm:pt>
    <dgm:pt modelId="{C687F450-4016-41F6-8EB0-56EAE2FCA71B}" type="pres">
      <dgm:prSet presAssocID="{BA62C261-391D-4AC7-B4F9-B6838B1FC001}" presName="background" presStyleLbl="node0" presStyleIdx="0" presStyleCnt="3"/>
      <dgm:spPr/>
    </dgm:pt>
    <dgm:pt modelId="{D71E055E-B820-45B8-8C7B-3703F285E667}" type="pres">
      <dgm:prSet presAssocID="{BA62C261-391D-4AC7-B4F9-B6838B1FC001}" presName="text" presStyleLbl="fgAcc0" presStyleIdx="0" presStyleCnt="3">
        <dgm:presLayoutVars>
          <dgm:chPref val="3"/>
        </dgm:presLayoutVars>
      </dgm:prSet>
      <dgm:spPr/>
    </dgm:pt>
    <dgm:pt modelId="{882FA413-CFF9-455D-89D4-A3C4F628AE05}" type="pres">
      <dgm:prSet presAssocID="{BA62C261-391D-4AC7-B4F9-B6838B1FC001}" presName="hierChild2" presStyleCnt="0"/>
      <dgm:spPr/>
    </dgm:pt>
    <dgm:pt modelId="{4E3A2C46-F19E-434E-9D73-093D050FA1FE}" type="pres">
      <dgm:prSet presAssocID="{6E34ED9F-7DAD-4117-9F36-3BA26BCE1757}" presName="hierRoot1" presStyleCnt="0"/>
      <dgm:spPr/>
    </dgm:pt>
    <dgm:pt modelId="{9B9DCC88-1C06-4FA9-A2BA-2C9749E4ACFF}" type="pres">
      <dgm:prSet presAssocID="{6E34ED9F-7DAD-4117-9F36-3BA26BCE1757}" presName="composite" presStyleCnt="0"/>
      <dgm:spPr/>
    </dgm:pt>
    <dgm:pt modelId="{768DFA5C-75B7-4D2F-BC06-DFD00A8154BD}" type="pres">
      <dgm:prSet presAssocID="{6E34ED9F-7DAD-4117-9F36-3BA26BCE1757}" presName="background" presStyleLbl="node0" presStyleIdx="1" presStyleCnt="3"/>
      <dgm:spPr/>
    </dgm:pt>
    <dgm:pt modelId="{800F0D61-5316-4E98-8F17-548238C68212}" type="pres">
      <dgm:prSet presAssocID="{6E34ED9F-7DAD-4117-9F36-3BA26BCE1757}" presName="text" presStyleLbl="fgAcc0" presStyleIdx="1" presStyleCnt="3">
        <dgm:presLayoutVars>
          <dgm:chPref val="3"/>
        </dgm:presLayoutVars>
      </dgm:prSet>
      <dgm:spPr/>
    </dgm:pt>
    <dgm:pt modelId="{477BDC97-214C-4448-BDE7-219CDF9EAA40}" type="pres">
      <dgm:prSet presAssocID="{6E34ED9F-7DAD-4117-9F36-3BA26BCE1757}" presName="hierChild2" presStyleCnt="0"/>
      <dgm:spPr/>
    </dgm:pt>
    <dgm:pt modelId="{BA5E372A-82C9-45AA-BA02-6F6DA68F9476}" type="pres">
      <dgm:prSet presAssocID="{2610CA45-F3F4-4CDB-9E45-B50481044A32}" presName="hierRoot1" presStyleCnt="0"/>
      <dgm:spPr/>
    </dgm:pt>
    <dgm:pt modelId="{6A66C1F6-AA42-4ECE-8AD9-8E169482A64A}" type="pres">
      <dgm:prSet presAssocID="{2610CA45-F3F4-4CDB-9E45-B50481044A32}" presName="composite" presStyleCnt="0"/>
      <dgm:spPr/>
    </dgm:pt>
    <dgm:pt modelId="{D504E049-B0D1-403E-8216-1FC304480576}" type="pres">
      <dgm:prSet presAssocID="{2610CA45-F3F4-4CDB-9E45-B50481044A32}" presName="background" presStyleLbl="node0" presStyleIdx="2" presStyleCnt="3"/>
      <dgm:spPr/>
    </dgm:pt>
    <dgm:pt modelId="{50326F33-99E5-4883-A591-060A5160F6E4}" type="pres">
      <dgm:prSet presAssocID="{2610CA45-F3F4-4CDB-9E45-B50481044A32}" presName="text" presStyleLbl="fgAcc0" presStyleIdx="2" presStyleCnt="3">
        <dgm:presLayoutVars>
          <dgm:chPref val="3"/>
        </dgm:presLayoutVars>
      </dgm:prSet>
      <dgm:spPr/>
    </dgm:pt>
    <dgm:pt modelId="{4DD7B04A-D532-4EBC-B396-52889598BBFD}" type="pres">
      <dgm:prSet presAssocID="{2610CA45-F3F4-4CDB-9E45-B50481044A32}" presName="hierChild2" presStyleCnt="0"/>
      <dgm:spPr/>
    </dgm:pt>
  </dgm:ptLst>
  <dgm:cxnLst>
    <dgm:cxn modelId="{45ABD816-FBD7-4833-9EAF-AD3294CF0BBF}" srcId="{E5AC5E2F-B4FA-4424-8AEF-4B221F56790E}" destId="{2610CA45-F3F4-4CDB-9E45-B50481044A32}" srcOrd="2" destOrd="0" parTransId="{8C329B3E-D596-4AB9-A3AD-FF2C6CBDE443}" sibTransId="{5BE3E69B-D9DC-40D2-88DF-EEA067FBE2AB}"/>
    <dgm:cxn modelId="{3A0B131C-87E3-49D6-8D5F-0DC837693CBA}" type="presOf" srcId="{6E34ED9F-7DAD-4117-9F36-3BA26BCE1757}" destId="{800F0D61-5316-4E98-8F17-548238C68212}" srcOrd="0" destOrd="0" presId="urn:microsoft.com/office/officeart/2005/8/layout/hierarchy1"/>
    <dgm:cxn modelId="{B457B82E-4EC1-4188-85F2-7095692C8B85}" type="presOf" srcId="{E5AC5E2F-B4FA-4424-8AEF-4B221F56790E}" destId="{D2F9CB58-BF2E-409D-883A-1FD8B749E24A}" srcOrd="0" destOrd="0" presId="urn:microsoft.com/office/officeart/2005/8/layout/hierarchy1"/>
    <dgm:cxn modelId="{F56B1F48-B989-4114-BA85-115B71972014}" type="presOf" srcId="{BA62C261-391D-4AC7-B4F9-B6838B1FC001}" destId="{D71E055E-B820-45B8-8C7B-3703F285E667}" srcOrd="0" destOrd="0" presId="urn:microsoft.com/office/officeart/2005/8/layout/hierarchy1"/>
    <dgm:cxn modelId="{9F6F7A99-F5EB-4E3A-B86A-0A87934B0D92}" srcId="{E5AC5E2F-B4FA-4424-8AEF-4B221F56790E}" destId="{6E34ED9F-7DAD-4117-9F36-3BA26BCE1757}" srcOrd="1" destOrd="0" parTransId="{F1922346-D943-4A63-8DDF-8A8C0140011A}" sibTransId="{3EECC73A-3B86-4B53-AE3C-222579282C55}"/>
    <dgm:cxn modelId="{31AD719B-A819-4BD2-BF36-265C28096582}" type="presOf" srcId="{2610CA45-F3F4-4CDB-9E45-B50481044A32}" destId="{50326F33-99E5-4883-A591-060A5160F6E4}" srcOrd="0" destOrd="0" presId="urn:microsoft.com/office/officeart/2005/8/layout/hierarchy1"/>
    <dgm:cxn modelId="{55739ABE-F6A8-431B-A44F-B93AD23DE941}" srcId="{E5AC5E2F-B4FA-4424-8AEF-4B221F56790E}" destId="{BA62C261-391D-4AC7-B4F9-B6838B1FC001}" srcOrd="0" destOrd="0" parTransId="{9F8B7DC0-8494-45B6-A055-53A0E0BF96E5}" sibTransId="{AC5CF9FB-1E75-414F-8279-2F60918C93FA}"/>
    <dgm:cxn modelId="{9A66D19E-1A64-4EC8-B58E-DE484DF1047B}" type="presParOf" srcId="{D2F9CB58-BF2E-409D-883A-1FD8B749E24A}" destId="{32B50824-0626-408D-AD7E-68A8BCCEF799}" srcOrd="0" destOrd="0" presId="urn:microsoft.com/office/officeart/2005/8/layout/hierarchy1"/>
    <dgm:cxn modelId="{6AA661DD-B11B-4F5B-A459-A8E8899C88BD}" type="presParOf" srcId="{32B50824-0626-408D-AD7E-68A8BCCEF799}" destId="{0EF5F0C8-AE20-45E1-BF1A-D0672ADF3000}" srcOrd="0" destOrd="0" presId="urn:microsoft.com/office/officeart/2005/8/layout/hierarchy1"/>
    <dgm:cxn modelId="{04847555-2ED4-4D16-A58A-4AE4314FC86A}" type="presParOf" srcId="{0EF5F0C8-AE20-45E1-BF1A-D0672ADF3000}" destId="{C687F450-4016-41F6-8EB0-56EAE2FCA71B}" srcOrd="0" destOrd="0" presId="urn:microsoft.com/office/officeart/2005/8/layout/hierarchy1"/>
    <dgm:cxn modelId="{D3B2D758-FD82-495B-800A-77621C631111}" type="presParOf" srcId="{0EF5F0C8-AE20-45E1-BF1A-D0672ADF3000}" destId="{D71E055E-B820-45B8-8C7B-3703F285E667}" srcOrd="1" destOrd="0" presId="urn:microsoft.com/office/officeart/2005/8/layout/hierarchy1"/>
    <dgm:cxn modelId="{B50274CC-5863-443F-A956-051DB6978749}" type="presParOf" srcId="{32B50824-0626-408D-AD7E-68A8BCCEF799}" destId="{882FA413-CFF9-455D-89D4-A3C4F628AE05}" srcOrd="1" destOrd="0" presId="urn:microsoft.com/office/officeart/2005/8/layout/hierarchy1"/>
    <dgm:cxn modelId="{006C49FA-8FF5-4327-8CEC-E9EC545C0A4A}" type="presParOf" srcId="{D2F9CB58-BF2E-409D-883A-1FD8B749E24A}" destId="{4E3A2C46-F19E-434E-9D73-093D050FA1FE}" srcOrd="1" destOrd="0" presId="urn:microsoft.com/office/officeart/2005/8/layout/hierarchy1"/>
    <dgm:cxn modelId="{5396BDFB-AA8D-4113-9135-13F1F032EC22}" type="presParOf" srcId="{4E3A2C46-F19E-434E-9D73-093D050FA1FE}" destId="{9B9DCC88-1C06-4FA9-A2BA-2C9749E4ACFF}" srcOrd="0" destOrd="0" presId="urn:microsoft.com/office/officeart/2005/8/layout/hierarchy1"/>
    <dgm:cxn modelId="{30456CDB-D7D0-4279-867F-CD9F8814718A}" type="presParOf" srcId="{9B9DCC88-1C06-4FA9-A2BA-2C9749E4ACFF}" destId="{768DFA5C-75B7-4D2F-BC06-DFD00A8154BD}" srcOrd="0" destOrd="0" presId="urn:microsoft.com/office/officeart/2005/8/layout/hierarchy1"/>
    <dgm:cxn modelId="{61DDEB51-C75C-4AB4-AA49-80D73D78D441}" type="presParOf" srcId="{9B9DCC88-1C06-4FA9-A2BA-2C9749E4ACFF}" destId="{800F0D61-5316-4E98-8F17-548238C68212}" srcOrd="1" destOrd="0" presId="urn:microsoft.com/office/officeart/2005/8/layout/hierarchy1"/>
    <dgm:cxn modelId="{0C7D6667-DB0B-4D89-B761-4027056F8ED4}" type="presParOf" srcId="{4E3A2C46-F19E-434E-9D73-093D050FA1FE}" destId="{477BDC97-214C-4448-BDE7-219CDF9EAA40}" srcOrd="1" destOrd="0" presId="urn:microsoft.com/office/officeart/2005/8/layout/hierarchy1"/>
    <dgm:cxn modelId="{87666126-EAAA-4A68-81F9-1FB0C8C56C10}" type="presParOf" srcId="{D2F9CB58-BF2E-409D-883A-1FD8B749E24A}" destId="{BA5E372A-82C9-45AA-BA02-6F6DA68F9476}" srcOrd="2" destOrd="0" presId="urn:microsoft.com/office/officeart/2005/8/layout/hierarchy1"/>
    <dgm:cxn modelId="{590C7B5E-DF47-49E2-9C56-4FD8B0BD32D9}" type="presParOf" srcId="{BA5E372A-82C9-45AA-BA02-6F6DA68F9476}" destId="{6A66C1F6-AA42-4ECE-8AD9-8E169482A64A}" srcOrd="0" destOrd="0" presId="urn:microsoft.com/office/officeart/2005/8/layout/hierarchy1"/>
    <dgm:cxn modelId="{932641A0-5A40-4BFE-A2C0-FE1A6969DBA9}" type="presParOf" srcId="{6A66C1F6-AA42-4ECE-8AD9-8E169482A64A}" destId="{D504E049-B0D1-403E-8216-1FC304480576}" srcOrd="0" destOrd="0" presId="urn:microsoft.com/office/officeart/2005/8/layout/hierarchy1"/>
    <dgm:cxn modelId="{16B2DFCF-C47F-4E57-BCE8-B812A9F71629}" type="presParOf" srcId="{6A66C1F6-AA42-4ECE-8AD9-8E169482A64A}" destId="{50326F33-99E5-4883-A591-060A5160F6E4}" srcOrd="1" destOrd="0" presId="urn:microsoft.com/office/officeart/2005/8/layout/hierarchy1"/>
    <dgm:cxn modelId="{B119BD55-8646-49B7-9A5B-D1FCA7D774D6}" type="presParOf" srcId="{BA5E372A-82C9-45AA-BA02-6F6DA68F9476}" destId="{4DD7B04A-D532-4EBC-B396-52889598BBF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444ADD8-D19F-41E0-B39D-CC92FA43EE4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BF12CC4-D0E1-4075-A2D0-AB848CBD1619}">
      <dgm:prSet/>
      <dgm:spPr/>
      <dgm:t>
        <a:bodyPr/>
        <a:lstStyle/>
        <a:p>
          <a:r>
            <a:rPr lang="en-US"/>
            <a:t>Employment platform for agricultural workers.</a:t>
          </a:r>
        </a:p>
      </dgm:t>
    </dgm:pt>
    <dgm:pt modelId="{D2449431-AE10-43DF-B49E-119311B0E134}" type="parTrans" cxnId="{20A152B3-A939-493B-BA51-D86BC9C500B9}">
      <dgm:prSet/>
      <dgm:spPr/>
      <dgm:t>
        <a:bodyPr/>
        <a:lstStyle/>
        <a:p>
          <a:endParaRPr lang="en-US"/>
        </a:p>
      </dgm:t>
    </dgm:pt>
    <dgm:pt modelId="{217FFC4F-29AC-4A58-B004-56348530D60B}" type="sibTrans" cxnId="{20A152B3-A939-493B-BA51-D86BC9C500B9}">
      <dgm:prSet/>
      <dgm:spPr/>
      <dgm:t>
        <a:bodyPr/>
        <a:lstStyle/>
        <a:p>
          <a:endParaRPr lang="en-US"/>
        </a:p>
      </dgm:t>
    </dgm:pt>
    <dgm:pt modelId="{41DDDE5C-46C4-465B-AB67-83DFF87AC19C}">
      <dgm:prSet/>
      <dgm:spPr/>
      <dgm:t>
        <a:bodyPr/>
        <a:lstStyle/>
        <a:p>
          <a:r>
            <a:rPr lang="en-US"/>
            <a:t>Job matching and notifications for labor availability.</a:t>
          </a:r>
        </a:p>
      </dgm:t>
    </dgm:pt>
    <dgm:pt modelId="{6EF28505-967C-47D9-ABB9-5B6F6B023A05}" type="parTrans" cxnId="{2BF61D4C-D9C8-4B00-8F25-6E5EEF31E1B1}">
      <dgm:prSet/>
      <dgm:spPr/>
      <dgm:t>
        <a:bodyPr/>
        <a:lstStyle/>
        <a:p>
          <a:endParaRPr lang="en-US"/>
        </a:p>
      </dgm:t>
    </dgm:pt>
    <dgm:pt modelId="{D872D4A8-5D3E-466D-A85F-BE46184D8E6A}" type="sibTrans" cxnId="{2BF61D4C-D9C8-4B00-8F25-6E5EEF31E1B1}">
      <dgm:prSet/>
      <dgm:spPr/>
      <dgm:t>
        <a:bodyPr/>
        <a:lstStyle/>
        <a:p>
          <a:endParaRPr lang="en-US"/>
        </a:p>
      </dgm:t>
    </dgm:pt>
    <dgm:pt modelId="{64B3819B-5982-4D1B-87B6-50CF6C8A25EF}">
      <dgm:prSet/>
      <dgm:spPr/>
      <dgm:t>
        <a:bodyPr/>
        <a:lstStyle/>
        <a:p>
          <a:r>
            <a:rPr lang="en-US"/>
            <a:t>Reduces seasonal employment gaps.</a:t>
          </a:r>
        </a:p>
      </dgm:t>
    </dgm:pt>
    <dgm:pt modelId="{A55FC556-48B4-40B9-9803-67C5AECB5B6C}" type="parTrans" cxnId="{DE5DF747-51F4-4CB5-A37C-C1F864F0A89E}">
      <dgm:prSet/>
      <dgm:spPr/>
      <dgm:t>
        <a:bodyPr/>
        <a:lstStyle/>
        <a:p>
          <a:endParaRPr lang="en-US"/>
        </a:p>
      </dgm:t>
    </dgm:pt>
    <dgm:pt modelId="{987437E8-7AB2-4041-AFAB-B1B2A7400969}" type="sibTrans" cxnId="{DE5DF747-51F4-4CB5-A37C-C1F864F0A89E}">
      <dgm:prSet/>
      <dgm:spPr/>
      <dgm:t>
        <a:bodyPr/>
        <a:lstStyle/>
        <a:p>
          <a:endParaRPr lang="en-US"/>
        </a:p>
      </dgm:t>
    </dgm:pt>
    <dgm:pt modelId="{90087E82-D508-4BCA-B6F1-61BF7C961545}" type="pres">
      <dgm:prSet presAssocID="{F444ADD8-D19F-41E0-B39D-CC92FA43EE4E}" presName="linear" presStyleCnt="0">
        <dgm:presLayoutVars>
          <dgm:animLvl val="lvl"/>
          <dgm:resizeHandles val="exact"/>
        </dgm:presLayoutVars>
      </dgm:prSet>
      <dgm:spPr/>
    </dgm:pt>
    <dgm:pt modelId="{C64AE062-5F8D-4C0A-987C-77032B0EC753}" type="pres">
      <dgm:prSet presAssocID="{3BF12CC4-D0E1-4075-A2D0-AB848CBD161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A483C1E-2E09-4D4D-A5BC-91CECF849F18}" type="pres">
      <dgm:prSet presAssocID="{217FFC4F-29AC-4A58-B004-56348530D60B}" presName="spacer" presStyleCnt="0"/>
      <dgm:spPr/>
    </dgm:pt>
    <dgm:pt modelId="{7D154B0E-7EF4-458C-9C86-9CDAB062658A}" type="pres">
      <dgm:prSet presAssocID="{41DDDE5C-46C4-465B-AB67-83DFF87AC19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0579AEF-58A8-4B57-9355-5A24F246556D}" type="pres">
      <dgm:prSet presAssocID="{D872D4A8-5D3E-466D-A85F-BE46184D8E6A}" presName="spacer" presStyleCnt="0"/>
      <dgm:spPr/>
    </dgm:pt>
    <dgm:pt modelId="{2122892F-DD29-4648-8EC4-F98D7049AF5C}" type="pres">
      <dgm:prSet presAssocID="{64B3819B-5982-4D1B-87B6-50CF6C8A25E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E5DF747-51F4-4CB5-A37C-C1F864F0A89E}" srcId="{F444ADD8-D19F-41E0-B39D-CC92FA43EE4E}" destId="{64B3819B-5982-4D1B-87B6-50CF6C8A25EF}" srcOrd="2" destOrd="0" parTransId="{A55FC556-48B4-40B9-9803-67C5AECB5B6C}" sibTransId="{987437E8-7AB2-4041-AFAB-B1B2A7400969}"/>
    <dgm:cxn modelId="{2BF61D4C-D9C8-4B00-8F25-6E5EEF31E1B1}" srcId="{F444ADD8-D19F-41E0-B39D-CC92FA43EE4E}" destId="{41DDDE5C-46C4-465B-AB67-83DFF87AC19C}" srcOrd="1" destOrd="0" parTransId="{6EF28505-967C-47D9-ABB9-5B6F6B023A05}" sibTransId="{D872D4A8-5D3E-466D-A85F-BE46184D8E6A}"/>
    <dgm:cxn modelId="{83676E73-D6A9-44FC-987B-98AB6939352A}" type="presOf" srcId="{64B3819B-5982-4D1B-87B6-50CF6C8A25EF}" destId="{2122892F-DD29-4648-8EC4-F98D7049AF5C}" srcOrd="0" destOrd="0" presId="urn:microsoft.com/office/officeart/2005/8/layout/vList2"/>
    <dgm:cxn modelId="{884AB699-BDC4-47A6-B40B-58EE99E5BDBF}" type="presOf" srcId="{3BF12CC4-D0E1-4075-A2D0-AB848CBD1619}" destId="{C64AE062-5F8D-4C0A-987C-77032B0EC753}" srcOrd="0" destOrd="0" presId="urn:microsoft.com/office/officeart/2005/8/layout/vList2"/>
    <dgm:cxn modelId="{255B11B2-0C8D-4727-A9A5-C74CEE0BF2B1}" type="presOf" srcId="{F444ADD8-D19F-41E0-B39D-CC92FA43EE4E}" destId="{90087E82-D508-4BCA-B6F1-61BF7C961545}" srcOrd="0" destOrd="0" presId="urn:microsoft.com/office/officeart/2005/8/layout/vList2"/>
    <dgm:cxn modelId="{20A152B3-A939-493B-BA51-D86BC9C500B9}" srcId="{F444ADD8-D19F-41E0-B39D-CC92FA43EE4E}" destId="{3BF12CC4-D0E1-4075-A2D0-AB848CBD1619}" srcOrd="0" destOrd="0" parTransId="{D2449431-AE10-43DF-B49E-119311B0E134}" sibTransId="{217FFC4F-29AC-4A58-B004-56348530D60B}"/>
    <dgm:cxn modelId="{4C5572F6-8EA7-4EAA-8F46-93E195BDD3E6}" type="presOf" srcId="{41DDDE5C-46C4-465B-AB67-83DFF87AC19C}" destId="{7D154B0E-7EF4-458C-9C86-9CDAB062658A}" srcOrd="0" destOrd="0" presId="urn:microsoft.com/office/officeart/2005/8/layout/vList2"/>
    <dgm:cxn modelId="{A4F0772E-D0D0-4BB4-B798-1FA14152E0D7}" type="presParOf" srcId="{90087E82-D508-4BCA-B6F1-61BF7C961545}" destId="{C64AE062-5F8D-4C0A-987C-77032B0EC753}" srcOrd="0" destOrd="0" presId="urn:microsoft.com/office/officeart/2005/8/layout/vList2"/>
    <dgm:cxn modelId="{75953356-978E-4DCA-88D8-82405AF2B3FD}" type="presParOf" srcId="{90087E82-D508-4BCA-B6F1-61BF7C961545}" destId="{9A483C1E-2E09-4D4D-A5BC-91CECF849F18}" srcOrd="1" destOrd="0" presId="urn:microsoft.com/office/officeart/2005/8/layout/vList2"/>
    <dgm:cxn modelId="{8393A0AF-F428-4A82-BEDD-7D5D392E2120}" type="presParOf" srcId="{90087E82-D508-4BCA-B6F1-61BF7C961545}" destId="{7D154B0E-7EF4-458C-9C86-9CDAB062658A}" srcOrd="2" destOrd="0" presId="urn:microsoft.com/office/officeart/2005/8/layout/vList2"/>
    <dgm:cxn modelId="{AC36B044-3A5C-4B21-827F-D6F60F118644}" type="presParOf" srcId="{90087E82-D508-4BCA-B6F1-61BF7C961545}" destId="{E0579AEF-58A8-4B57-9355-5A24F246556D}" srcOrd="3" destOrd="0" presId="urn:microsoft.com/office/officeart/2005/8/layout/vList2"/>
    <dgm:cxn modelId="{D731EAE1-FB48-4AB2-87A9-CAB44B994BE0}" type="presParOf" srcId="{90087E82-D508-4BCA-B6F1-61BF7C961545}" destId="{2122892F-DD29-4648-8EC4-F98D7049AF5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463C5C-B1D8-47EB-9553-2FDF0650D4E3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7BAA579-270D-480B-9AF6-1E846A0B84D9}">
      <dgm:prSet/>
      <dgm:spPr/>
      <dgm:t>
        <a:bodyPr/>
        <a:lstStyle/>
        <a:p>
          <a:r>
            <a:rPr lang="en-US"/>
            <a:t>Economic growth and stability for rural communities.</a:t>
          </a:r>
        </a:p>
      </dgm:t>
    </dgm:pt>
    <dgm:pt modelId="{5DD072FD-F930-465A-BE29-E5CCD46A0BFE}" type="parTrans" cxnId="{16AE3FDF-D6E2-4F7E-952F-5B03DD10B6BA}">
      <dgm:prSet/>
      <dgm:spPr/>
      <dgm:t>
        <a:bodyPr/>
        <a:lstStyle/>
        <a:p>
          <a:endParaRPr lang="en-US"/>
        </a:p>
      </dgm:t>
    </dgm:pt>
    <dgm:pt modelId="{DCF7C7A5-BFE4-4ACB-9533-DFAD80E07B91}" type="sibTrans" cxnId="{16AE3FDF-D6E2-4F7E-952F-5B03DD10B6BA}">
      <dgm:prSet/>
      <dgm:spPr/>
      <dgm:t>
        <a:bodyPr/>
        <a:lstStyle/>
        <a:p>
          <a:endParaRPr lang="en-US"/>
        </a:p>
      </dgm:t>
    </dgm:pt>
    <dgm:pt modelId="{EFD0D3F9-6E35-49E3-B41A-3DAC3C1936F2}">
      <dgm:prSet/>
      <dgm:spPr/>
      <dgm:t>
        <a:bodyPr/>
        <a:lstStyle/>
        <a:p>
          <a:r>
            <a:rPr lang="en-US"/>
            <a:t>Improved food quality and safety with direct farm-to-table approach.</a:t>
          </a:r>
        </a:p>
      </dgm:t>
    </dgm:pt>
    <dgm:pt modelId="{DC592DBC-90FD-476C-993F-9954B3EE9A3E}" type="parTrans" cxnId="{EDEAFA9B-5309-4063-9A92-70E3B956A0BC}">
      <dgm:prSet/>
      <dgm:spPr/>
      <dgm:t>
        <a:bodyPr/>
        <a:lstStyle/>
        <a:p>
          <a:endParaRPr lang="en-US"/>
        </a:p>
      </dgm:t>
    </dgm:pt>
    <dgm:pt modelId="{8BF12372-186C-4918-A77F-D31FF4455BE3}" type="sibTrans" cxnId="{EDEAFA9B-5309-4063-9A92-70E3B956A0BC}">
      <dgm:prSet/>
      <dgm:spPr/>
      <dgm:t>
        <a:bodyPr/>
        <a:lstStyle/>
        <a:p>
          <a:endParaRPr lang="en-US"/>
        </a:p>
      </dgm:t>
    </dgm:pt>
    <dgm:pt modelId="{6AF97DE1-643C-4F81-876F-D3374080888E}">
      <dgm:prSet/>
      <dgm:spPr/>
      <dgm:t>
        <a:bodyPr/>
        <a:lstStyle/>
        <a:p>
          <a:r>
            <a:rPr lang="en-US"/>
            <a:t>Reduced environmental impact and sustainable practices.</a:t>
          </a:r>
        </a:p>
      </dgm:t>
    </dgm:pt>
    <dgm:pt modelId="{B4BA6AD0-9F76-4637-BF7A-9082188198A3}" type="parTrans" cxnId="{110F70A6-E071-4BDB-BDFB-23A2D8A2C668}">
      <dgm:prSet/>
      <dgm:spPr/>
      <dgm:t>
        <a:bodyPr/>
        <a:lstStyle/>
        <a:p>
          <a:endParaRPr lang="en-US"/>
        </a:p>
      </dgm:t>
    </dgm:pt>
    <dgm:pt modelId="{4353ED71-3E6B-421A-8DD7-C7FB852434D0}" type="sibTrans" cxnId="{110F70A6-E071-4BDB-BDFB-23A2D8A2C668}">
      <dgm:prSet/>
      <dgm:spPr/>
      <dgm:t>
        <a:bodyPr/>
        <a:lstStyle/>
        <a:p>
          <a:endParaRPr lang="en-US"/>
        </a:p>
      </dgm:t>
    </dgm:pt>
    <dgm:pt modelId="{55AB8F32-AFAB-471A-A0A3-A6081B8C5F84}">
      <dgm:prSet/>
      <dgm:spPr/>
      <dgm:t>
        <a:bodyPr/>
        <a:lstStyle/>
        <a:p>
          <a:r>
            <a:rPr lang="en-US"/>
            <a:t>Community building and knowledge-sharing opportunities.</a:t>
          </a:r>
        </a:p>
      </dgm:t>
    </dgm:pt>
    <dgm:pt modelId="{4DEC560A-0798-4E24-BE83-3379D6BB5F4E}" type="parTrans" cxnId="{36509C70-A110-4F6C-81BF-478E0ECA9A7B}">
      <dgm:prSet/>
      <dgm:spPr/>
      <dgm:t>
        <a:bodyPr/>
        <a:lstStyle/>
        <a:p>
          <a:endParaRPr lang="en-US"/>
        </a:p>
      </dgm:t>
    </dgm:pt>
    <dgm:pt modelId="{0964D761-D173-44BB-9191-504B89D14404}" type="sibTrans" cxnId="{36509C70-A110-4F6C-81BF-478E0ECA9A7B}">
      <dgm:prSet/>
      <dgm:spPr/>
      <dgm:t>
        <a:bodyPr/>
        <a:lstStyle/>
        <a:p>
          <a:endParaRPr lang="en-US"/>
        </a:p>
      </dgm:t>
    </dgm:pt>
    <dgm:pt modelId="{E9F8471B-FB30-4D8B-B8D5-BF4F4F9FF2DB}" type="pres">
      <dgm:prSet presAssocID="{7E463C5C-B1D8-47EB-9553-2FDF0650D4E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F6D24F8-F66F-43EA-93B5-C2D3CDA8FA40}" type="pres">
      <dgm:prSet presAssocID="{17BAA579-270D-480B-9AF6-1E846A0B84D9}" presName="hierRoot1" presStyleCnt="0"/>
      <dgm:spPr/>
    </dgm:pt>
    <dgm:pt modelId="{AA0A7346-9022-4AC3-AD1E-660B750AD6BB}" type="pres">
      <dgm:prSet presAssocID="{17BAA579-270D-480B-9AF6-1E846A0B84D9}" presName="composite" presStyleCnt="0"/>
      <dgm:spPr/>
    </dgm:pt>
    <dgm:pt modelId="{CCCE73AC-F0E1-4BB6-9AF3-6205305566FC}" type="pres">
      <dgm:prSet presAssocID="{17BAA579-270D-480B-9AF6-1E846A0B84D9}" presName="background" presStyleLbl="node0" presStyleIdx="0" presStyleCnt="4"/>
      <dgm:spPr/>
    </dgm:pt>
    <dgm:pt modelId="{2BCE9B7F-7B1D-4A36-87AD-8ED96B8E4B42}" type="pres">
      <dgm:prSet presAssocID="{17BAA579-270D-480B-9AF6-1E846A0B84D9}" presName="text" presStyleLbl="fgAcc0" presStyleIdx="0" presStyleCnt="4">
        <dgm:presLayoutVars>
          <dgm:chPref val="3"/>
        </dgm:presLayoutVars>
      </dgm:prSet>
      <dgm:spPr/>
    </dgm:pt>
    <dgm:pt modelId="{BCE8F355-5214-4787-AD56-6AF8E36E209F}" type="pres">
      <dgm:prSet presAssocID="{17BAA579-270D-480B-9AF6-1E846A0B84D9}" presName="hierChild2" presStyleCnt="0"/>
      <dgm:spPr/>
    </dgm:pt>
    <dgm:pt modelId="{8A3942A5-434C-4C55-9F97-CF6BE9BCED6B}" type="pres">
      <dgm:prSet presAssocID="{EFD0D3F9-6E35-49E3-B41A-3DAC3C1936F2}" presName="hierRoot1" presStyleCnt="0"/>
      <dgm:spPr/>
    </dgm:pt>
    <dgm:pt modelId="{49638625-B148-44C1-9C58-E29D62CDC177}" type="pres">
      <dgm:prSet presAssocID="{EFD0D3F9-6E35-49E3-B41A-3DAC3C1936F2}" presName="composite" presStyleCnt="0"/>
      <dgm:spPr/>
    </dgm:pt>
    <dgm:pt modelId="{823326BF-20C8-485F-8142-C438E79293BA}" type="pres">
      <dgm:prSet presAssocID="{EFD0D3F9-6E35-49E3-B41A-3DAC3C1936F2}" presName="background" presStyleLbl="node0" presStyleIdx="1" presStyleCnt="4"/>
      <dgm:spPr/>
    </dgm:pt>
    <dgm:pt modelId="{C0EF1492-C0B1-4B2B-9974-AD411AD01F22}" type="pres">
      <dgm:prSet presAssocID="{EFD0D3F9-6E35-49E3-B41A-3DAC3C1936F2}" presName="text" presStyleLbl="fgAcc0" presStyleIdx="1" presStyleCnt="4">
        <dgm:presLayoutVars>
          <dgm:chPref val="3"/>
        </dgm:presLayoutVars>
      </dgm:prSet>
      <dgm:spPr/>
    </dgm:pt>
    <dgm:pt modelId="{5279A499-CD30-4953-B203-5799D7551A1C}" type="pres">
      <dgm:prSet presAssocID="{EFD0D3F9-6E35-49E3-B41A-3DAC3C1936F2}" presName="hierChild2" presStyleCnt="0"/>
      <dgm:spPr/>
    </dgm:pt>
    <dgm:pt modelId="{31BBDA0F-424A-453C-A4A4-722EC02D6204}" type="pres">
      <dgm:prSet presAssocID="{6AF97DE1-643C-4F81-876F-D3374080888E}" presName="hierRoot1" presStyleCnt="0"/>
      <dgm:spPr/>
    </dgm:pt>
    <dgm:pt modelId="{48DD2675-94C4-47C5-B512-9AD5BCE77E7A}" type="pres">
      <dgm:prSet presAssocID="{6AF97DE1-643C-4F81-876F-D3374080888E}" presName="composite" presStyleCnt="0"/>
      <dgm:spPr/>
    </dgm:pt>
    <dgm:pt modelId="{15E22731-87DC-40EF-BCE9-2F2BD2360D39}" type="pres">
      <dgm:prSet presAssocID="{6AF97DE1-643C-4F81-876F-D3374080888E}" presName="background" presStyleLbl="node0" presStyleIdx="2" presStyleCnt="4"/>
      <dgm:spPr/>
    </dgm:pt>
    <dgm:pt modelId="{0F773042-BD74-4A50-9ED3-D900AD5327D6}" type="pres">
      <dgm:prSet presAssocID="{6AF97DE1-643C-4F81-876F-D3374080888E}" presName="text" presStyleLbl="fgAcc0" presStyleIdx="2" presStyleCnt="4">
        <dgm:presLayoutVars>
          <dgm:chPref val="3"/>
        </dgm:presLayoutVars>
      </dgm:prSet>
      <dgm:spPr/>
    </dgm:pt>
    <dgm:pt modelId="{4F088D57-54D4-4C7D-BF97-4804B624FBF8}" type="pres">
      <dgm:prSet presAssocID="{6AF97DE1-643C-4F81-876F-D3374080888E}" presName="hierChild2" presStyleCnt="0"/>
      <dgm:spPr/>
    </dgm:pt>
    <dgm:pt modelId="{0EBF2643-CE2B-452E-BC88-8CCFA5848F71}" type="pres">
      <dgm:prSet presAssocID="{55AB8F32-AFAB-471A-A0A3-A6081B8C5F84}" presName="hierRoot1" presStyleCnt="0"/>
      <dgm:spPr/>
    </dgm:pt>
    <dgm:pt modelId="{B9570594-8290-4997-B409-F32B4768B133}" type="pres">
      <dgm:prSet presAssocID="{55AB8F32-AFAB-471A-A0A3-A6081B8C5F84}" presName="composite" presStyleCnt="0"/>
      <dgm:spPr/>
    </dgm:pt>
    <dgm:pt modelId="{25FAD9A4-960E-4CE2-81B5-84EF0E994390}" type="pres">
      <dgm:prSet presAssocID="{55AB8F32-AFAB-471A-A0A3-A6081B8C5F84}" presName="background" presStyleLbl="node0" presStyleIdx="3" presStyleCnt="4"/>
      <dgm:spPr/>
    </dgm:pt>
    <dgm:pt modelId="{F76ACC8F-DDF2-4784-96D5-B01F1548B42F}" type="pres">
      <dgm:prSet presAssocID="{55AB8F32-AFAB-471A-A0A3-A6081B8C5F84}" presName="text" presStyleLbl="fgAcc0" presStyleIdx="3" presStyleCnt="4">
        <dgm:presLayoutVars>
          <dgm:chPref val="3"/>
        </dgm:presLayoutVars>
      </dgm:prSet>
      <dgm:spPr/>
    </dgm:pt>
    <dgm:pt modelId="{1CA71C58-AF48-4C6A-88FF-B6F856ABD700}" type="pres">
      <dgm:prSet presAssocID="{55AB8F32-AFAB-471A-A0A3-A6081B8C5F84}" presName="hierChild2" presStyleCnt="0"/>
      <dgm:spPr/>
    </dgm:pt>
  </dgm:ptLst>
  <dgm:cxnLst>
    <dgm:cxn modelId="{9176B702-39E0-4491-A937-722816158038}" type="presOf" srcId="{EFD0D3F9-6E35-49E3-B41A-3DAC3C1936F2}" destId="{C0EF1492-C0B1-4B2B-9974-AD411AD01F22}" srcOrd="0" destOrd="0" presId="urn:microsoft.com/office/officeart/2005/8/layout/hierarchy1"/>
    <dgm:cxn modelId="{3F2BDC6D-FA08-4DD7-881A-882798EC9D33}" type="presOf" srcId="{7E463C5C-B1D8-47EB-9553-2FDF0650D4E3}" destId="{E9F8471B-FB30-4D8B-B8D5-BF4F4F9FF2DB}" srcOrd="0" destOrd="0" presId="urn:microsoft.com/office/officeart/2005/8/layout/hierarchy1"/>
    <dgm:cxn modelId="{36509C70-A110-4F6C-81BF-478E0ECA9A7B}" srcId="{7E463C5C-B1D8-47EB-9553-2FDF0650D4E3}" destId="{55AB8F32-AFAB-471A-A0A3-A6081B8C5F84}" srcOrd="3" destOrd="0" parTransId="{4DEC560A-0798-4E24-BE83-3379D6BB5F4E}" sibTransId="{0964D761-D173-44BB-9191-504B89D14404}"/>
    <dgm:cxn modelId="{80F86472-A215-4C3A-A36C-0F45006FF5DA}" type="presOf" srcId="{17BAA579-270D-480B-9AF6-1E846A0B84D9}" destId="{2BCE9B7F-7B1D-4A36-87AD-8ED96B8E4B42}" srcOrd="0" destOrd="0" presId="urn:microsoft.com/office/officeart/2005/8/layout/hierarchy1"/>
    <dgm:cxn modelId="{EDEAFA9B-5309-4063-9A92-70E3B956A0BC}" srcId="{7E463C5C-B1D8-47EB-9553-2FDF0650D4E3}" destId="{EFD0D3F9-6E35-49E3-B41A-3DAC3C1936F2}" srcOrd="1" destOrd="0" parTransId="{DC592DBC-90FD-476C-993F-9954B3EE9A3E}" sibTransId="{8BF12372-186C-4918-A77F-D31FF4455BE3}"/>
    <dgm:cxn modelId="{110F70A6-E071-4BDB-BDFB-23A2D8A2C668}" srcId="{7E463C5C-B1D8-47EB-9553-2FDF0650D4E3}" destId="{6AF97DE1-643C-4F81-876F-D3374080888E}" srcOrd="2" destOrd="0" parTransId="{B4BA6AD0-9F76-4637-BF7A-9082188198A3}" sibTransId="{4353ED71-3E6B-421A-8DD7-C7FB852434D0}"/>
    <dgm:cxn modelId="{44D407AE-F5A7-44D4-900D-5D173112C8F8}" type="presOf" srcId="{55AB8F32-AFAB-471A-A0A3-A6081B8C5F84}" destId="{F76ACC8F-DDF2-4784-96D5-B01F1548B42F}" srcOrd="0" destOrd="0" presId="urn:microsoft.com/office/officeart/2005/8/layout/hierarchy1"/>
    <dgm:cxn modelId="{524C1AD4-18DA-47CF-9FC2-DCD6B5292029}" type="presOf" srcId="{6AF97DE1-643C-4F81-876F-D3374080888E}" destId="{0F773042-BD74-4A50-9ED3-D900AD5327D6}" srcOrd="0" destOrd="0" presId="urn:microsoft.com/office/officeart/2005/8/layout/hierarchy1"/>
    <dgm:cxn modelId="{16AE3FDF-D6E2-4F7E-952F-5B03DD10B6BA}" srcId="{7E463C5C-B1D8-47EB-9553-2FDF0650D4E3}" destId="{17BAA579-270D-480B-9AF6-1E846A0B84D9}" srcOrd="0" destOrd="0" parTransId="{5DD072FD-F930-465A-BE29-E5CCD46A0BFE}" sibTransId="{DCF7C7A5-BFE4-4ACB-9533-DFAD80E07B91}"/>
    <dgm:cxn modelId="{70433B83-EC0F-4C97-9F54-B8EEC7B4F520}" type="presParOf" srcId="{E9F8471B-FB30-4D8B-B8D5-BF4F4F9FF2DB}" destId="{4F6D24F8-F66F-43EA-93B5-C2D3CDA8FA40}" srcOrd="0" destOrd="0" presId="urn:microsoft.com/office/officeart/2005/8/layout/hierarchy1"/>
    <dgm:cxn modelId="{91AB2913-7C8F-4297-8273-21BC22DF2B9B}" type="presParOf" srcId="{4F6D24F8-F66F-43EA-93B5-C2D3CDA8FA40}" destId="{AA0A7346-9022-4AC3-AD1E-660B750AD6BB}" srcOrd="0" destOrd="0" presId="urn:microsoft.com/office/officeart/2005/8/layout/hierarchy1"/>
    <dgm:cxn modelId="{CF5478A1-0C6D-4FBB-A102-E4299ACA3D19}" type="presParOf" srcId="{AA0A7346-9022-4AC3-AD1E-660B750AD6BB}" destId="{CCCE73AC-F0E1-4BB6-9AF3-6205305566FC}" srcOrd="0" destOrd="0" presId="urn:microsoft.com/office/officeart/2005/8/layout/hierarchy1"/>
    <dgm:cxn modelId="{DC740665-B267-4F1D-B22C-0E1D1C5FDC1E}" type="presParOf" srcId="{AA0A7346-9022-4AC3-AD1E-660B750AD6BB}" destId="{2BCE9B7F-7B1D-4A36-87AD-8ED96B8E4B42}" srcOrd="1" destOrd="0" presId="urn:microsoft.com/office/officeart/2005/8/layout/hierarchy1"/>
    <dgm:cxn modelId="{43A4D211-6573-494D-A2D1-DB86DD515266}" type="presParOf" srcId="{4F6D24F8-F66F-43EA-93B5-C2D3CDA8FA40}" destId="{BCE8F355-5214-4787-AD56-6AF8E36E209F}" srcOrd="1" destOrd="0" presId="urn:microsoft.com/office/officeart/2005/8/layout/hierarchy1"/>
    <dgm:cxn modelId="{678F23E1-71C3-428E-86FE-0041F684D5C8}" type="presParOf" srcId="{E9F8471B-FB30-4D8B-B8D5-BF4F4F9FF2DB}" destId="{8A3942A5-434C-4C55-9F97-CF6BE9BCED6B}" srcOrd="1" destOrd="0" presId="urn:microsoft.com/office/officeart/2005/8/layout/hierarchy1"/>
    <dgm:cxn modelId="{9CC2E404-A24C-4FB9-8CA0-76EEF667837B}" type="presParOf" srcId="{8A3942A5-434C-4C55-9F97-CF6BE9BCED6B}" destId="{49638625-B148-44C1-9C58-E29D62CDC177}" srcOrd="0" destOrd="0" presId="urn:microsoft.com/office/officeart/2005/8/layout/hierarchy1"/>
    <dgm:cxn modelId="{063031EB-161D-4316-A5B1-915E6BC377B3}" type="presParOf" srcId="{49638625-B148-44C1-9C58-E29D62CDC177}" destId="{823326BF-20C8-485F-8142-C438E79293BA}" srcOrd="0" destOrd="0" presId="urn:microsoft.com/office/officeart/2005/8/layout/hierarchy1"/>
    <dgm:cxn modelId="{EE409A33-57EF-4B31-BAFF-B3EBE00A0A6C}" type="presParOf" srcId="{49638625-B148-44C1-9C58-E29D62CDC177}" destId="{C0EF1492-C0B1-4B2B-9974-AD411AD01F22}" srcOrd="1" destOrd="0" presId="urn:microsoft.com/office/officeart/2005/8/layout/hierarchy1"/>
    <dgm:cxn modelId="{688A015E-3722-4CA0-94FE-1441FC7D6B3A}" type="presParOf" srcId="{8A3942A5-434C-4C55-9F97-CF6BE9BCED6B}" destId="{5279A499-CD30-4953-B203-5799D7551A1C}" srcOrd="1" destOrd="0" presId="urn:microsoft.com/office/officeart/2005/8/layout/hierarchy1"/>
    <dgm:cxn modelId="{E1E7850E-10D7-4566-A852-46F001206E75}" type="presParOf" srcId="{E9F8471B-FB30-4D8B-B8D5-BF4F4F9FF2DB}" destId="{31BBDA0F-424A-453C-A4A4-722EC02D6204}" srcOrd="2" destOrd="0" presId="urn:microsoft.com/office/officeart/2005/8/layout/hierarchy1"/>
    <dgm:cxn modelId="{3E6A4EAB-E79E-4BBA-ADEF-F447EDA2033C}" type="presParOf" srcId="{31BBDA0F-424A-453C-A4A4-722EC02D6204}" destId="{48DD2675-94C4-47C5-B512-9AD5BCE77E7A}" srcOrd="0" destOrd="0" presId="urn:microsoft.com/office/officeart/2005/8/layout/hierarchy1"/>
    <dgm:cxn modelId="{FBBD8BAB-C408-475B-B0DE-3178727CB948}" type="presParOf" srcId="{48DD2675-94C4-47C5-B512-9AD5BCE77E7A}" destId="{15E22731-87DC-40EF-BCE9-2F2BD2360D39}" srcOrd="0" destOrd="0" presId="urn:microsoft.com/office/officeart/2005/8/layout/hierarchy1"/>
    <dgm:cxn modelId="{3AC8BE64-F681-4076-8B16-B1A33A88A9AD}" type="presParOf" srcId="{48DD2675-94C4-47C5-B512-9AD5BCE77E7A}" destId="{0F773042-BD74-4A50-9ED3-D900AD5327D6}" srcOrd="1" destOrd="0" presId="urn:microsoft.com/office/officeart/2005/8/layout/hierarchy1"/>
    <dgm:cxn modelId="{CD4324EE-AC87-41ED-89FA-E4DF3FF6434B}" type="presParOf" srcId="{31BBDA0F-424A-453C-A4A4-722EC02D6204}" destId="{4F088D57-54D4-4C7D-BF97-4804B624FBF8}" srcOrd="1" destOrd="0" presId="urn:microsoft.com/office/officeart/2005/8/layout/hierarchy1"/>
    <dgm:cxn modelId="{419F5C99-2E2A-423F-97B7-E3248697CDC8}" type="presParOf" srcId="{E9F8471B-FB30-4D8B-B8D5-BF4F4F9FF2DB}" destId="{0EBF2643-CE2B-452E-BC88-8CCFA5848F71}" srcOrd="3" destOrd="0" presId="urn:microsoft.com/office/officeart/2005/8/layout/hierarchy1"/>
    <dgm:cxn modelId="{50233D95-68B3-469B-A170-D9D087331CD8}" type="presParOf" srcId="{0EBF2643-CE2B-452E-BC88-8CCFA5848F71}" destId="{B9570594-8290-4997-B409-F32B4768B133}" srcOrd="0" destOrd="0" presId="urn:microsoft.com/office/officeart/2005/8/layout/hierarchy1"/>
    <dgm:cxn modelId="{70F544F6-ADC7-46E8-B8A6-5F51459A995A}" type="presParOf" srcId="{B9570594-8290-4997-B409-F32B4768B133}" destId="{25FAD9A4-960E-4CE2-81B5-84EF0E994390}" srcOrd="0" destOrd="0" presId="urn:microsoft.com/office/officeart/2005/8/layout/hierarchy1"/>
    <dgm:cxn modelId="{123EE260-E8BB-46DC-9B5A-E621E63C71DD}" type="presParOf" srcId="{B9570594-8290-4997-B409-F32B4768B133}" destId="{F76ACC8F-DDF2-4784-96D5-B01F1548B42F}" srcOrd="1" destOrd="0" presId="urn:microsoft.com/office/officeart/2005/8/layout/hierarchy1"/>
    <dgm:cxn modelId="{DBDD24A5-76B5-47BF-A2DC-C3DA30023801}" type="presParOf" srcId="{0EBF2643-CE2B-452E-BC88-8CCFA5848F71}" destId="{1CA71C58-AF48-4C6A-88FF-B6F856ABD70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9F7D78-170A-47E5-8E92-326D80DAED00}">
      <dsp:nvSpPr>
        <dsp:cNvPr id="0" name=""/>
        <dsp:cNvSpPr/>
      </dsp:nvSpPr>
      <dsp:spPr>
        <a:xfrm>
          <a:off x="0" y="4683023"/>
          <a:ext cx="6666833" cy="76828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Agri Market addresses these issues by creating a unified digital platform for all stakeholders.</a:t>
          </a:r>
        </a:p>
      </dsp:txBody>
      <dsp:txXfrm>
        <a:off x="0" y="4683023"/>
        <a:ext cx="6666833" cy="768289"/>
      </dsp:txXfrm>
    </dsp:sp>
    <dsp:sp modelId="{D3C9B0C4-D66F-46EA-97C4-5563E4BF0035}">
      <dsp:nvSpPr>
        <dsp:cNvPr id="0" name=""/>
        <dsp:cNvSpPr/>
      </dsp:nvSpPr>
      <dsp:spPr>
        <a:xfrm rot="10800000">
          <a:off x="0" y="3512919"/>
          <a:ext cx="6666833" cy="1181628"/>
        </a:xfrm>
        <a:prstGeom prst="upArrowCallout">
          <a:avLst/>
        </a:prstGeom>
        <a:gradFill rotWithShape="0">
          <a:gsLst>
            <a:gs pos="0">
              <a:schemeClr val="accent5">
                <a:hueOff val="2278582"/>
                <a:satOff val="-1026"/>
                <a:lumOff val="-127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2278582"/>
                <a:satOff val="-1026"/>
                <a:lumOff val="-127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2278582"/>
                <a:satOff val="-1026"/>
                <a:lumOff val="-127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Laborers face difficulties finding steady employment.</a:t>
          </a:r>
        </a:p>
      </dsp:txBody>
      <dsp:txXfrm rot="10800000">
        <a:off x="0" y="3512919"/>
        <a:ext cx="6666833" cy="767786"/>
      </dsp:txXfrm>
    </dsp:sp>
    <dsp:sp modelId="{3502A8A4-0201-4353-A2CA-B640D8D4AB63}">
      <dsp:nvSpPr>
        <dsp:cNvPr id="0" name=""/>
        <dsp:cNvSpPr/>
      </dsp:nvSpPr>
      <dsp:spPr>
        <a:xfrm rot="10800000">
          <a:off x="0" y="2342815"/>
          <a:ext cx="6666833" cy="1181628"/>
        </a:xfrm>
        <a:prstGeom prst="upArrowCallout">
          <a:avLst/>
        </a:prstGeom>
        <a:gradFill rotWithShape="0">
          <a:gsLst>
            <a:gs pos="0">
              <a:schemeClr val="accent5">
                <a:hueOff val="4557164"/>
                <a:satOff val="-2052"/>
                <a:lumOff val="-25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4557164"/>
                <a:satOff val="-2052"/>
                <a:lumOff val="-25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4557164"/>
                <a:satOff val="-2052"/>
                <a:lumOff val="-25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Customers lack access to fresh produce locally.</a:t>
          </a:r>
        </a:p>
      </dsp:txBody>
      <dsp:txXfrm rot="10800000">
        <a:off x="0" y="2342815"/>
        <a:ext cx="6666833" cy="767786"/>
      </dsp:txXfrm>
    </dsp:sp>
    <dsp:sp modelId="{9D98F581-ED82-4D51-862E-420C33EF686A}">
      <dsp:nvSpPr>
        <dsp:cNvPr id="0" name=""/>
        <dsp:cNvSpPr/>
      </dsp:nvSpPr>
      <dsp:spPr>
        <a:xfrm rot="10800000">
          <a:off x="0" y="1172711"/>
          <a:ext cx="6666833" cy="1181628"/>
        </a:xfrm>
        <a:prstGeom prst="upArrowCallout">
          <a:avLst/>
        </a:prstGeom>
        <a:gradFill rotWithShape="0">
          <a:gsLst>
            <a:gs pos="0">
              <a:schemeClr val="accent5">
                <a:hueOff val="6835746"/>
                <a:satOff val="-3078"/>
                <a:lumOff val="-38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6835746"/>
                <a:satOff val="-3078"/>
                <a:lumOff val="-38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6835746"/>
                <a:satOff val="-3078"/>
                <a:lumOff val="-38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Farmers struggling with limited market access and resources.</a:t>
          </a:r>
          <a:endParaRPr lang="en-US" sz="1800" kern="1200" dirty="0">
            <a:latin typeface="Neue Haas Grotesk Text Pro"/>
          </a:endParaRPr>
        </a:p>
      </dsp:txBody>
      <dsp:txXfrm rot="10800000">
        <a:off x="0" y="1172711"/>
        <a:ext cx="6666833" cy="767786"/>
      </dsp:txXfrm>
    </dsp:sp>
    <dsp:sp modelId="{F8BAAD38-8532-41EC-8A43-B28CA179D12B}">
      <dsp:nvSpPr>
        <dsp:cNvPr id="0" name=""/>
        <dsp:cNvSpPr/>
      </dsp:nvSpPr>
      <dsp:spPr>
        <a:xfrm rot="10800000">
          <a:off x="0" y="2607"/>
          <a:ext cx="6666833" cy="1181628"/>
        </a:xfrm>
        <a:prstGeom prst="upArrowCallout">
          <a:avLst/>
        </a:prstGeom>
        <a:gradFill rotWithShape="0">
          <a:gsLst>
            <a:gs pos="0">
              <a:schemeClr val="accent5">
                <a:hueOff val="9114327"/>
                <a:satOff val="-4104"/>
                <a:lumOff val="-50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9114327"/>
                <a:satOff val="-4104"/>
                <a:lumOff val="-50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9114327"/>
                <a:satOff val="-4104"/>
                <a:lumOff val="-50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Field visit to</a:t>
          </a:r>
          <a:r>
            <a:rPr lang="en-US" sz="1800" kern="1200">
              <a:latin typeface="Neue Haas Grotesk Text Pro"/>
            </a:rPr>
            <a:t> Agriculture</a:t>
          </a:r>
          <a:r>
            <a:rPr lang="en-US" sz="1800" kern="1200"/>
            <a:t> </a:t>
          </a:r>
          <a:r>
            <a:rPr lang="en-US" sz="1800" kern="1200">
              <a:latin typeface="Neue Haas Grotesk Text Pro"/>
            </a:rPr>
            <a:t>Lands </a:t>
          </a:r>
          <a:r>
            <a:rPr lang="en-US" sz="1800" kern="1200"/>
            <a:t>highlighted key challenges:</a:t>
          </a:r>
        </a:p>
      </dsp:txBody>
      <dsp:txXfrm rot="10800000">
        <a:off x="0" y="2607"/>
        <a:ext cx="6666833" cy="7677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0CB86F-FBA7-4CC2-8A7B-1D16C96C0163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473B8-C08E-43DF-B753-ED2FF15C94D9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Marketplace for selling produce.</a:t>
          </a:r>
        </a:p>
      </dsp:txBody>
      <dsp:txXfrm>
        <a:off x="378614" y="886531"/>
        <a:ext cx="2810360" cy="1744948"/>
      </dsp:txXfrm>
    </dsp:sp>
    <dsp:sp modelId="{1ED82F88-5C81-44EA-9913-B7437D340AC6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AF68B6-3895-4905-A43D-C27B8D9E72A3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Access to essential tools, fertilizers, and pesticides.</a:t>
          </a:r>
        </a:p>
      </dsp:txBody>
      <dsp:txXfrm>
        <a:off x="3946203" y="886531"/>
        <a:ext cx="2810360" cy="1744948"/>
      </dsp:txXfrm>
    </dsp:sp>
    <dsp:sp modelId="{D50AAFF3-28E1-4CA2-AAAE-477F768DC9FB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5F7E7C-13A1-4C57-B590-2A279B5AAB88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Decision-making support with reviews and recommendations.</a:t>
          </a:r>
        </a:p>
      </dsp:txBody>
      <dsp:txXfrm>
        <a:off x="7513791" y="886531"/>
        <a:ext cx="2810360" cy="17449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87F450-4016-41F6-8EB0-56EAE2FCA71B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E055E-B820-45B8-8C7B-3703F285E667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Access to fresh produce directly from farmers.</a:t>
          </a:r>
        </a:p>
      </dsp:txBody>
      <dsp:txXfrm>
        <a:off x="378614" y="886531"/>
        <a:ext cx="2810360" cy="1744948"/>
      </dsp:txXfrm>
    </dsp:sp>
    <dsp:sp modelId="{768DFA5C-75B7-4D2F-BC06-DFD00A8154BD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0F0D61-5316-4E98-8F17-548238C68212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Transparent, reliable purchasing with product descriptions and reviews.</a:t>
          </a:r>
        </a:p>
      </dsp:txBody>
      <dsp:txXfrm>
        <a:off x="3946203" y="886531"/>
        <a:ext cx="2810360" cy="1744948"/>
      </dsp:txXfrm>
    </dsp:sp>
    <dsp:sp modelId="{D504E049-B0D1-403E-8216-1FC304480576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326F33-99E5-4883-A591-060A5160F6E4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Encourages support for local agriculture.</a:t>
          </a:r>
        </a:p>
      </dsp:txBody>
      <dsp:txXfrm>
        <a:off x="7513791" y="886531"/>
        <a:ext cx="2810360" cy="17449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4AE062-5F8D-4C0A-987C-77032B0EC753}">
      <dsp:nvSpPr>
        <dsp:cNvPr id="0" name=""/>
        <dsp:cNvSpPr/>
      </dsp:nvSpPr>
      <dsp:spPr>
        <a:xfrm>
          <a:off x="0" y="8932"/>
          <a:ext cx="4828172" cy="1814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Employment platform for agricultural workers.</a:t>
          </a:r>
        </a:p>
      </dsp:txBody>
      <dsp:txXfrm>
        <a:off x="88585" y="97517"/>
        <a:ext cx="4651002" cy="1637500"/>
      </dsp:txXfrm>
    </dsp:sp>
    <dsp:sp modelId="{7D154B0E-7EF4-458C-9C86-9CDAB062658A}">
      <dsp:nvSpPr>
        <dsp:cNvPr id="0" name=""/>
        <dsp:cNvSpPr/>
      </dsp:nvSpPr>
      <dsp:spPr>
        <a:xfrm>
          <a:off x="0" y="1918642"/>
          <a:ext cx="4828172" cy="1814670"/>
        </a:xfrm>
        <a:prstGeom prst="roundRect">
          <a:avLst/>
        </a:prstGeom>
        <a:solidFill>
          <a:schemeClr val="accent2">
            <a:hueOff val="-520665"/>
            <a:satOff val="-10816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Job matching and notifications for labor availability.</a:t>
          </a:r>
        </a:p>
      </dsp:txBody>
      <dsp:txXfrm>
        <a:off x="88585" y="2007227"/>
        <a:ext cx="4651002" cy="1637500"/>
      </dsp:txXfrm>
    </dsp:sp>
    <dsp:sp modelId="{2122892F-DD29-4648-8EC4-F98D7049AF5C}">
      <dsp:nvSpPr>
        <dsp:cNvPr id="0" name=""/>
        <dsp:cNvSpPr/>
      </dsp:nvSpPr>
      <dsp:spPr>
        <a:xfrm>
          <a:off x="0" y="3828352"/>
          <a:ext cx="4828172" cy="1814670"/>
        </a:xfrm>
        <a:prstGeom prst="roundRec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Reduces seasonal employment gaps.</a:t>
          </a:r>
        </a:p>
      </dsp:txBody>
      <dsp:txXfrm>
        <a:off x="88585" y="3916937"/>
        <a:ext cx="4651002" cy="16375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E73AC-F0E1-4BB6-9AF3-6205305566FC}">
      <dsp:nvSpPr>
        <dsp:cNvPr id="0" name=""/>
        <dsp:cNvSpPr/>
      </dsp:nvSpPr>
      <dsp:spPr>
        <a:xfrm>
          <a:off x="3040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CE9B7F-7B1D-4A36-87AD-8ED96B8E4B42}">
      <dsp:nvSpPr>
        <dsp:cNvPr id="0" name=""/>
        <dsp:cNvSpPr/>
      </dsp:nvSpPr>
      <dsp:spPr>
        <a:xfrm>
          <a:off x="244258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Economic growth and stability for rural communities.</a:t>
          </a:r>
        </a:p>
      </dsp:txBody>
      <dsp:txXfrm>
        <a:off x="284635" y="1070626"/>
        <a:ext cx="2090204" cy="1297804"/>
      </dsp:txXfrm>
    </dsp:sp>
    <dsp:sp modelId="{823326BF-20C8-485F-8142-C438E79293BA}">
      <dsp:nvSpPr>
        <dsp:cNvPr id="0" name=""/>
        <dsp:cNvSpPr/>
      </dsp:nvSpPr>
      <dsp:spPr>
        <a:xfrm>
          <a:off x="2656434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EF1492-C0B1-4B2B-9974-AD411AD01F22}">
      <dsp:nvSpPr>
        <dsp:cNvPr id="0" name=""/>
        <dsp:cNvSpPr/>
      </dsp:nvSpPr>
      <dsp:spPr>
        <a:xfrm>
          <a:off x="2897652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Improved food quality and safety with direct farm-to-table approach.</a:t>
          </a:r>
        </a:p>
      </dsp:txBody>
      <dsp:txXfrm>
        <a:off x="2938029" y="1070626"/>
        <a:ext cx="2090204" cy="1297804"/>
      </dsp:txXfrm>
    </dsp:sp>
    <dsp:sp modelId="{15E22731-87DC-40EF-BCE9-2F2BD2360D39}">
      <dsp:nvSpPr>
        <dsp:cNvPr id="0" name=""/>
        <dsp:cNvSpPr/>
      </dsp:nvSpPr>
      <dsp:spPr>
        <a:xfrm>
          <a:off x="5309828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73042-BD74-4A50-9ED3-D900AD5327D6}">
      <dsp:nvSpPr>
        <dsp:cNvPr id="0" name=""/>
        <dsp:cNvSpPr/>
      </dsp:nvSpPr>
      <dsp:spPr>
        <a:xfrm>
          <a:off x="5551046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Reduced environmental impact and sustainable practices.</a:t>
          </a:r>
        </a:p>
      </dsp:txBody>
      <dsp:txXfrm>
        <a:off x="5591423" y="1070626"/>
        <a:ext cx="2090204" cy="1297804"/>
      </dsp:txXfrm>
    </dsp:sp>
    <dsp:sp modelId="{25FAD9A4-960E-4CE2-81B5-84EF0E994390}">
      <dsp:nvSpPr>
        <dsp:cNvPr id="0" name=""/>
        <dsp:cNvSpPr/>
      </dsp:nvSpPr>
      <dsp:spPr>
        <a:xfrm>
          <a:off x="7963222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ACC8F-DDF2-4784-96D5-B01F1548B42F}">
      <dsp:nvSpPr>
        <dsp:cNvPr id="0" name=""/>
        <dsp:cNvSpPr/>
      </dsp:nvSpPr>
      <dsp:spPr>
        <a:xfrm>
          <a:off x="8204440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Community building and knowledge-sharing opportunities.</a:t>
          </a:r>
        </a:p>
      </dsp:txBody>
      <dsp:txXfrm>
        <a:off x="8244817" y="1070626"/>
        <a:ext cx="2090204" cy="12978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0979-F579-4E9B-A675-1F5ABBFF00DB}" type="datetimeFigureOut">
              <a:rPr lang="en-US" dirty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53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6D0F-5A12-4D0A-80B0-1A6122B61E7B}" type="datetimeFigureOut">
              <a:rPr lang="en-US" dirty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89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8C84-89CA-44AB-B0BE-5C91BAF75478}" type="datetimeFigureOut">
              <a:rPr lang="en-US" dirty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7156E-175E-4DBA-9D21-B772C320F342}" type="datetimeFigureOut">
              <a:rPr lang="en-US" dirty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5F6E-3D02-4292-95D1-C62B3126321B}" type="datetimeFigureOut">
              <a:rPr lang="en-US" dirty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00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B5ACB-D10C-44A8-9570-124370F4CB38}" type="datetimeFigureOut">
              <a:rPr lang="en-US" dirty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44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84F4-0E7A-4BDE-98C6-AE68FB974645}" type="datetimeFigureOut">
              <a:rPr lang="en-US" dirty="0"/>
              <a:t>11/22/2024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77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F1D8-9801-4C4B-92F3-66C9A863BD74}" type="datetimeFigureOut">
              <a:rPr lang="en-US" dirty="0"/>
              <a:t>11/22/2024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448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E8FD-B23E-4E1A-83EF-0847EBEA0105}" type="datetimeFigureOut">
              <a:rPr lang="en-US" dirty="0"/>
              <a:t>11/22/2024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1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891E-A7C2-465C-AD39-8EDCB0F58E3C}" type="datetimeFigureOut">
              <a:rPr lang="en-US" dirty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17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93E5-AFB6-485C-8E3C-32F92A07875F}" type="datetimeFigureOut">
              <a:rPr lang="en-US" dirty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34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332BE1-279E-4118-9FE3-7952B079A510}" type="datetimeFigureOut">
              <a:rPr lang="en-US" dirty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30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thank-you-png/download/414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37713708@N03/23778637103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280,410 Agriculture Field Agriculture Farm Field Agriculture Wheat Field  Agriculture Farming Agriculture Fields Agriculture Field Landscape  Agriculture Farm Field Landscape Images, Stock Photos, 3D objects, &amp;  Vectors | Shutterstock">
            <a:extLst>
              <a:ext uri="{FF2B5EF4-FFF2-40B4-BE49-F238E27FC236}">
                <a16:creationId xmlns:a16="http://schemas.microsoft.com/office/drawing/2014/main" id="{C77F7351-D4D8-4DEB-6913-9A35BC4626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8029" r="-1" b="6700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60439"/>
            <a:ext cx="9144000" cy="2876079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Aptos"/>
              </a:rPr>
              <a:t>Agri Market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3630788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ptos Display"/>
              </a:rPr>
              <a:t>An Integrated Agriculture Web Platform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42FFF5C3-A0CD-CE60-82A7-736CEA701E4B}"/>
              </a:ext>
            </a:extLst>
          </p:cNvPr>
          <p:cNvSpPr txBox="1"/>
          <p:nvPr/>
        </p:nvSpPr>
        <p:spPr>
          <a:xfrm>
            <a:off x="250920" y="5124745"/>
            <a:ext cx="4589621" cy="143295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ptos"/>
              </a:rPr>
              <a:t>Project Team: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ptos"/>
              </a:rPr>
              <a:t>K. Swapna Kumari– 192210118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ptos"/>
              </a:rPr>
              <a:t>A. Sriveda – 192210530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6FABD63D-2F11-7DE2-9F5A-79CB2068EC40}"/>
              </a:ext>
            </a:extLst>
          </p:cNvPr>
          <p:cNvSpPr txBox="1"/>
          <p:nvPr/>
        </p:nvSpPr>
        <p:spPr>
          <a:xfrm>
            <a:off x="7411367" y="5361250"/>
            <a:ext cx="4529713" cy="143295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ptos"/>
              </a:rPr>
              <a:t>Faculty </a:t>
            </a:r>
            <a:endParaRPr lang="en-US" sz="2000" dirty="0">
              <a:solidFill>
                <a:schemeClr val="bg1"/>
              </a:solidFill>
              <a:latin typeface="Aptos"/>
            </a:endParaRPr>
          </a:p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ptos"/>
              </a:rPr>
              <a:t>L. Reetha </a:t>
            </a:r>
          </a:p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ptos"/>
              </a:rPr>
              <a:t>SIMATS Engineering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A0E5B-034E-0644-1D7D-9FF715A8A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E56B-A5C4-4E8A-8279-8BEDAEFCC21E}" type="datetime1">
              <a:t>11/22/2024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B60C6E5-4FBE-D26F-F7C5-2597CCA35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59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859DF-F599-8739-C791-A9D02F066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Solution Details – Customer's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C7988-7221-3D44-EDAD-9987D577DF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23/12/2024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4D41F-8208-61E7-E967-D2C09EA8E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8B776-3352-E716-6752-D6BA82B90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dirty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A59E6B42-65C5-3509-9A6D-227712736F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6084006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4102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BB403-46D9-3603-9743-522D2ABEA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00DE9-6A87-4807-BB4B-943E74CDA92C}" type="datetime1">
              <a:t>11/22/2024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E8F0D8A-C0D1-8571-2D2A-E0752EB94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42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57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E73B92-A2CF-EF18-B63D-AE6B6DE15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Job Opportunities for </a:t>
            </a:r>
            <a:r>
              <a:rPr lang="en-US" sz="4800" dirty="0" err="1">
                <a:solidFill>
                  <a:schemeClr val="bg1"/>
                </a:solidFill>
              </a:rPr>
              <a:t>Labourers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B57FC-AF1F-9755-549F-3E6F57319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478915" y="5798001"/>
            <a:ext cx="779613" cy="419918"/>
          </a:xfrm>
        </p:spPr>
        <p:txBody>
          <a:bodyPr anchor="ctr">
            <a:normAutofit fontScale="92500"/>
          </a:bodyPr>
          <a:lstStyle/>
          <a:p>
            <a:pPr algn="r">
              <a:spcAft>
                <a:spcPts val="600"/>
              </a:spcAft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23/12/2024</a:t>
            </a:r>
          </a:p>
          <a:p>
            <a:pPr algn="r">
              <a:spcAft>
                <a:spcPts val="600"/>
              </a:spcAft>
            </a:pPr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638CB-7D86-7E3A-7C80-368702F3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040112" y="4032504"/>
            <a:ext cx="3657600" cy="64008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>
                <a:solidFill>
                  <a:schemeClr val="tx2"/>
                </a:solidFill>
              </a:rPr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B61AC-5AC3-F85E-34F1-E814FDC74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217920"/>
            <a:ext cx="640080" cy="64008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CC057153-B650-4DEB-B370-79DDCFDCE934}" type="slidenum">
              <a:rPr lang="en-US" sz="1600">
                <a:solidFill>
                  <a:schemeClr val="tx2"/>
                </a:solidFill>
              </a:rPr>
              <a:pPr algn="ctr">
                <a:spcAft>
                  <a:spcPts val="600"/>
                </a:spcAft>
              </a:pPr>
              <a:t>13</a:t>
            </a:fld>
            <a:endParaRPr lang="en-US" sz="1600">
              <a:solidFill>
                <a:schemeClr val="tx2"/>
              </a:solidFill>
            </a:endParaRPr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9134B60D-980D-3CB6-5602-17B8AF8E67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0151650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7412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2F755-9164-2FA9-817B-F9DE3DD1B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anchor="b">
            <a:normAutofit/>
          </a:bodyPr>
          <a:lstStyle/>
          <a:p>
            <a:r>
              <a:rPr lang="en-US" sz="4000"/>
              <a:t>Solution Details - Administrator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97D0D-463B-9985-15C0-BFDCA0024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tx1">
                    <a:lumMod val="50000"/>
                    <a:lumOff val="50000"/>
                  </a:schemeClr>
                </a:solidFill>
              </a:rPr>
              <a:t>
              </a:t>
            </a:r>
          </a:p>
        </p:txBody>
      </p:sp>
      <p:pic>
        <p:nvPicPr>
          <p:cNvPr id="21" name="Graphic 20" descr="Report Add">
            <a:extLst>
              <a:ext uri="{FF2B5EF4-FFF2-40B4-BE49-F238E27FC236}">
                <a16:creationId xmlns:a16="http://schemas.microsoft.com/office/drawing/2014/main" id="{BA90A736-4DE0-D867-6B15-AAE4B1453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A10AF-6337-C39D-7D72-A8A4FF872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2405894"/>
            <a:ext cx="5754896" cy="3197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Role in managing product listings and user accounts.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Content moderation for quality control.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Ensuring platform compliance and data accuracy.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1DA69-17D6-6B21-FEB1-3073989C4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2550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23/12/2024</a:t>
            </a:r>
          </a:p>
          <a:p>
            <a:pPr algn="r">
              <a:spcAft>
                <a:spcPts val="600"/>
              </a:spcAft>
            </a:pPr>
            <a:endParaRPr lang="en-US" sz="1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356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B1026-B96E-BDB3-375F-E2E5BDFBE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Knowledge Hub and Resources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tx2"/>
              </a:solidFill>
            </a:endParaRPr>
          </a:p>
          <a:p>
            <a:endParaRPr lang="en-US">
              <a:solidFill>
                <a:schemeClr val="tx2"/>
              </a:solidFill>
            </a:endParaRPr>
          </a:p>
        </p:txBody>
      </p:sp>
      <p:pic>
        <p:nvPicPr>
          <p:cNvPr id="10" name="Graphic 9" descr="Newspaper">
            <a:extLst>
              <a:ext uri="{FF2B5EF4-FFF2-40B4-BE49-F238E27FC236}">
                <a16:creationId xmlns:a16="http://schemas.microsoft.com/office/drawing/2014/main" id="{61F5FD73-EDF3-D021-9CDC-AB67F58D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FD7F1-3539-D0EF-F837-71A36C917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r>
              <a:rPr lang="en-US" sz="2200">
                <a:solidFill>
                  <a:schemeClr val="tx2"/>
                </a:solidFill>
                <a:ea typeface="+mn-lt"/>
                <a:cs typeface="+mn-lt"/>
              </a:rPr>
              <a:t>Provides articles, blogs, and news on agricultural topics.</a:t>
            </a:r>
            <a:endParaRPr lang="en-US" sz="2200">
              <a:solidFill>
                <a:schemeClr val="tx2"/>
              </a:solidFill>
            </a:endParaRPr>
          </a:p>
          <a:p>
            <a:pPr>
              <a:buFont typeface="Arial"/>
              <a:buChar char="•"/>
            </a:pPr>
            <a:r>
              <a:rPr lang="en-US" sz="2200">
                <a:solidFill>
                  <a:schemeClr val="tx2"/>
                </a:solidFill>
                <a:ea typeface="+mn-lt"/>
                <a:cs typeface="+mn-lt"/>
              </a:rPr>
              <a:t>Improves awareness and skill levels of farmers and laborers.</a:t>
            </a:r>
            <a:endParaRPr lang="en-US" sz="2200">
              <a:solidFill>
                <a:schemeClr val="tx2"/>
              </a:solidFill>
            </a:endParaRPr>
          </a:p>
          <a:p>
            <a:pPr>
              <a:buFont typeface="Arial"/>
              <a:buChar char="•"/>
            </a:pPr>
            <a:r>
              <a:rPr lang="en-US" sz="2200">
                <a:solidFill>
                  <a:schemeClr val="tx2"/>
                </a:solidFill>
                <a:ea typeface="+mn-lt"/>
                <a:cs typeface="+mn-lt"/>
              </a:rPr>
              <a:t>Fosters community engagement.</a:t>
            </a:r>
            <a:endParaRPr lang="en-US" sz="220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200">
              <a:solidFill>
                <a:schemeClr val="tx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6EE44-5EA0-F6A1-E902-69FE5072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CBDF6-547F-D645-9D89-9C06CB241E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6356350"/>
            <a:ext cx="2743200" cy="365125"/>
          </a:xfrm>
        </p:spPr>
        <p:txBody>
          <a:bodyPr>
            <a:normAutofit/>
          </a:bodyPr>
          <a:lstStyle/>
          <a:p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23/12/2024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F74E0-6B9F-BB33-4649-578186CE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dirty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64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37388-893C-82AC-08BE-F50AB2BD7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75F9-514A-4C51-BA55-1EB58D6A0197}" type="datetime1">
              <a:t>11/22/2024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2862AF-3503-7706-A19D-2A4A68FA7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60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5858D6-9D41-7D3F-7D3E-89095744A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Benefits of Agri Market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C3B09-AF08-0BBA-A166-3198461E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23/12/2024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B1DB6-A843-075E-6EF2-9A8E16AD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AB65A-D8A7-0D39-F555-D3A16430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6C592F3-9E36-FF10-0873-9EA5B33D63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7608534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2135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9E881A4-A468-403A-9941-F8FFD5C68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Web Design">
            <a:extLst>
              <a:ext uri="{FF2B5EF4-FFF2-40B4-BE49-F238E27FC236}">
                <a16:creationId xmlns:a16="http://schemas.microsoft.com/office/drawing/2014/main" id="{904D3A8C-8AC6-CDA4-34DC-1596C3269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443" y="1919377"/>
            <a:ext cx="3019248" cy="301924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F168544-607B-491A-8601-3087D0FCE1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8703" y="1"/>
            <a:ext cx="7423298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E9954-44D1-6645-0DAD-1000D9AFD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3287" y="871442"/>
            <a:ext cx="5667269" cy="1289024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9D9E4-D43D-552B-97F1-FF93C11E1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00784" y="324612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2492D-ED98-FD23-9134-F99F82C74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3287" y="2447337"/>
            <a:ext cx="5667269" cy="353922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b="1">
                <a:solidFill>
                  <a:srgbClr val="595959"/>
                </a:solidFill>
                <a:ea typeface="+mn-lt"/>
                <a:cs typeface="+mn-lt"/>
              </a:rPr>
              <a:t>Frontend:</a:t>
            </a:r>
            <a:r>
              <a:rPr lang="en-US">
                <a:solidFill>
                  <a:srgbClr val="595959"/>
                </a:solidFill>
                <a:ea typeface="+mn-lt"/>
                <a:cs typeface="+mn-lt"/>
              </a:rPr>
              <a:t> HTML, CSS, JavaScript for a responsive interface.</a:t>
            </a:r>
            <a:endParaRPr lang="en-US">
              <a:solidFill>
                <a:srgbClr val="595959"/>
              </a:solidFill>
            </a:endParaRPr>
          </a:p>
          <a:p>
            <a:pPr>
              <a:buFont typeface="Arial"/>
              <a:buChar char="•"/>
            </a:pPr>
            <a:r>
              <a:rPr lang="en-US" b="1">
                <a:solidFill>
                  <a:srgbClr val="595959"/>
                </a:solidFill>
                <a:ea typeface="+mn-lt"/>
                <a:cs typeface="+mn-lt"/>
              </a:rPr>
              <a:t>Server-side:</a:t>
            </a:r>
            <a:r>
              <a:rPr lang="en-US">
                <a:solidFill>
                  <a:srgbClr val="595959"/>
                </a:solidFill>
                <a:ea typeface="+mn-lt"/>
                <a:cs typeface="+mn-lt"/>
              </a:rPr>
              <a:t> PHP for managing user interactions and transactions.</a:t>
            </a:r>
            <a:endParaRPr lang="en-US">
              <a:solidFill>
                <a:srgbClr val="595959"/>
              </a:solidFill>
            </a:endParaRPr>
          </a:p>
          <a:p>
            <a:pPr>
              <a:buFont typeface="Arial"/>
              <a:buChar char="•"/>
            </a:pPr>
            <a:r>
              <a:rPr lang="en-US" b="1">
                <a:solidFill>
                  <a:srgbClr val="595959"/>
                </a:solidFill>
                <a:ea typeface="+mn-lt"/>
                <a:cs typeface="+mn-lt"/>
              </a:rPr>
              <a:t>Database:</a:t>
            </a:r>
            <a:r>
              <a:rPr lang="en-US">
                <a:solidFill>
                  <a:srgbClr val="595959"/>
                </a:solidFill>
                <a:ea typeface="+mn-lt"/>
                <a:cs typeface="+mn-lt"/>
              </a:rPr>
              <a:t> MySQL for secure data storage.</a:t>
            </a:r>
            <a:endParaRPr lang="en-US">
              <a:solidFill>
                <a:srgbClr val="595959"/>
              </a:solidFill>
            </a:endParaRPr>
          </a:p>
          <a:p>
            <a:pPr>
              <a:buFont typeface="Arial"/>
              <a:buChar char="•"/>
            </a:pPr>
            <a:r>
              <a:rPr lang="en-US" b="1">
                <a:solidFill>
                  <a:srgbClr val="595959"/>
                </a:solidFill>
                <a:ea typeface="+mn-lt"/>
                <a:cs typeface="+mn-lt"/>
              </a:rPr>
              <a:t>Development Environment:</a:t>
            </a:r>
            <a:r>
              <a:rPr lang="en-US">
                <a:solidFill>
                  <a:srgbClr val="595959"/>
                </a:solidFill>
                <a:ea typeface="+mn-lt"/>
                <a:cs typeface="+mn-lt"/>
              </a:rPr>
              <a:t> XAMPP for local hosting and testing.</a:t>
            </a:r>
            <a:endParaRPr lang="en-US">
              <a:solidFill>
                <a:srgbClr val="595959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595959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3BDDE-AC2C-EE34-6C52-A066EBD44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0800000" flipV="1">
            <a:off x="539178" y="6154994"/>
            <a:ext cx="1004485" cy="460089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23/12/2024</a:t>
            </a: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3DB6E-0C38-3378-33C2-60C05316C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542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C77BA-AF41-BFB1-84A6-AB48D4DA9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Chart/Block Diagram</a:t>
            </a:r>
          </a:p>
        </p:txBody>
      </p:sp>
      <p:pic>
        <p:nvPicPr>
          <p:cNvPr id="7" name="Content Placeholder 6" descr="A diagram of a product&#10;&#10;Description automatically generated">
            <a:extLst>
              <a:ext uri="{FF2B5EF4-FFF2-40B4-BE49-F238E27FC236}">
                <a16:creationId xmlns:a16="http://schemas.microsoft.com/office/drawing/2014/main" id="{D3A6CAB2-AD5A-5C6D-D574-08B79F62D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860" y="1428427"/>
            <a:ext cx="10673959" cy="519448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1EFE3-1FF9-91F3-B4FA-803F6FB99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23/12/2024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AF726-21FA-1E82-0C25-BEC3C2940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F2EF4-1C0F-A9A5-F205-DF9FB1E72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35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C702DF-DB08-6D76-0342-42E14BCB084C}"/>
              </a:ext>
            </a:extLst>
          </p:cNvPr>
          <p:cNvSpPr txBox="1"/>
          <p:nvPr/>
        </p:nvSpPr>
        <p:spPr>
          <a:xfrm>
            <a:off x="7685809" y="108559"/>
            <a:ext cx="4140014" cy="133083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1">
                <a:latin typeface="+mj-lt"/>
                <a:ea typeface="+mj-ea"/>
                <a:cs typeface="+mj-cs"/>
              </a:rPr>
              <a:t>Abstract</a:t>
            </a:r>
          </a:p>
        </p:txBody>
      </p:sp>
      <p:pic>
        <p:nvPicPr>
          <p:cNvPr id="8" name="Picture 7" descr="2,157,000+ Plants Growing In Field Stock Photos, Pictures &amp; Royalty-Free  Images - iStock">
            <a:extLst>
              <a:ext uri="{FF2B5EF4-FFF2-40B4-BE49-F238E27FC236}">
                <a16:creationId xmlns:a16="http://schemas.microsoft.com/office/drawing/2014/main" id="{5DA84CA4-3DDE-A02F-DB21-FC05ADB767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16" r="16007" b="-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1EB2B0-780D-344C-9DDA-7C2F2AF3D0EC}"/>
              </a:ext>
            </a:extLst>
          </p:cNvPr>
          <p:cNvSpPr txBox="1"/>
          <p:nvPr/>
        </p:nvSpPr>
        <p:spPr>
          <a:xfrm>
            <a:off x="7320465" y="983253"/>
            <a:ext cx="4140013" cy="578749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7345" indent="-228600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endParaRPr lang="en-US" i="1" dirty="0">
              <a:latin typeface="Aptos SemiBold"/>
            </a:endParaRPr>
          </a:p>
          <a:p>
            <a:pPr marL="118745" algn="just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i="1" dirty="0">
                <a:latin typeface="Aptos SemiBold"/>
              </a:rPr>
              <a:t>•Agri Market is a digital solution designed to streamline agriculture by connecting farmers, customers, laborers, and administrators.</a:t>
            </a:r>
          </a:p>
          <a:p>
            <a:pPr marL="118745" algn="just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i="1" dirty="0">
                <a:latin typeface="Aptos SemiBold"/>
              </a:rPr>
              <a:t>•The platform offers a marketplace for farm produce, access to agricultural inputs, job listings, and information resources.</a:t>
            </a:r>
          </a:p>
          <a:p>
            <a:pPr marL="118745" algn="just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i="1" dirty="0">
                <a:latin typeface="Aptos SemiBold"/>
              </a:rPr>
              <a:t>•Agri market aims to create a sustainable agricultural ecosystem by improving market access, transparency, and accessibility.</a:t>
            </a:r>
          </a:p>
        </p:txBody>
      </p:sp>
    </p:spTree>
    <p:extLst>
      <p:ext uri="{BB962C8B-B14F-4D97-AF65-F5344CB8AC3E}">
        <p14:creationId xmlns:p14="http://schemas.microsoft.com/office/powerpoint/2010/main" val="825098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08A4C-385B-B33C-21F5-7D4A53FBF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dirty="0"/>
              <a:t>Future Work</a:t>
            </a:r>
          </a:p>
        </p:txBody>
      </p:sp>
      <p:pic>
        <p:nvPicPr>
          <p:cNvPr id="7" name="Picture 6" descr="The Future of Work: How AI is Transforming Job Roles and Industries">
            <a:extLst>
              <a:ext uri="{FF2B5EF4-FFF2-40B4-BE49-F238E27FC236}">
                <a16:creationId xmlns:a16="http://schemas.microsoft.com/office/drawing/2014/main" id="{B5AC4D88-2BE1-B94F-23DE-ED7E3A4067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682" b="23730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2AB38-EFED-36F8-9AD6-01D8A5736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r>
              <a:rPr lang="en-US" sz="1800">
                <a:ea typeface="+mn-lt"/>
                <a:cs typeface="+mn-lt"/>
              </a:rPr>
              <a:t>Mobile app development for broader accessibility.</a:t>
            </a:r>
            <a:endParaRPr lang="en-US" sz="1800"/>
          </a:p>
          <a:p>
            <a:pPr>
              <a:buFont typeface="Arial"/>
              <a:buChar char="•"/>
            </a:pPr>
            <a:r>
              <a:rPr lang="en-US" sz="1800">
                <a:ea typeface="+mn-lt"/>
                <a:cs typeface="+mn-lt"/>
              </a:rPr>
              <a:t>AI-based recommendations for crop selection and resource purchases.</a:t>
            </a:r>
            <a:endParaRPr lang="en-US" sz="1800"/>
          </a:p>
          <a:p>
            <a:pPr>
              <a:buFont typeface="Arial"/>
              <a:buChar char="•"/>
            </a:pPr>
            <a:r>
              <a:rPr lang="en-US" sz="1800">
                <a:ea typeface="+mn-lt"/>
                <a:cs typeface="+mn-lt"/>
              </a:rPr>
              <a:t>Payment gateway integration for secure transactions.</a:t>
            </a:r>
            <a:endParaRPr lang="en-US" sz="1800"/>
          </a:p>
          <a:p>
            <a:pPr>
              <a:buFont typeface="Arial"/>
              <a:buChar char="•"/>
            </a:pPr>
            <a:r>
              <a:rPr lang="en-US" sz="1800">
                <a:ea typeface="+mn-lt"/>
                <a:cs typeface="+mn-lt"/>
              </a:rPr>
              <a:t>Multilingual support for wider accessibility.</a:t>
            </a:r>
            <a:endParaRPr lang="en-US" sz="1800"/>
          </a:p>
          <a:p>
            <a:pPr marL="0" indent="0">
              <a:buNone/>
            </a:pPr>
            <a:endParaRPr lang="en-US" sz="18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62C27-B7E2-990C-DE5A-A84ADF5D9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101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23/12/2024</a:t>
            </a:r>
          </a:p>
          <a:p>
            <a:pPr>
              <a:spcAft>
                <a:spcPts val="600"/>
              </a:spcAft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A37AE-55F6-1AF7-CF5E-8FDEED12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0AB51-668C-5D4E-59F0-013911F09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4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36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gricultural area 1080P, 2K, 4K, 5K HD wallpapers free download | Wallpaper  Flare">
            <a:extLst>
              <a:ext uri="{FF2B5EF4-FFF2-40B4-BE49-F238E27FC236}">
                <a16:creationId xmlns:a16="http://schemas.microsoft.com/office/drawing/2014/main" id="{9CCB9F22-2DF7-4032-D500-9B7CE1D4C5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rcRect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02F20B-847D-4D83-4867-E77D64B8C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D8EDA-786F-2669-093E-8BA03C140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ptos SemiBold"/>
                <a:cs typeface="Calibri"/>
              </a:rPr>
              <a:t>Agri Market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as a transformative platform for the agricultural sector.</a:t>
            </a:r>
            <a:endParaRPr lang="en-US" dirty="0">
              <a:solidFill>
                <a:srgbClr val="FFFFFF"/>
              </a:solidFill>
            </a:endParaRPr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Bridging gaps in accessibility, resources, and market reach.</a:t>
            </a:r>
            <a:endParaRPr lang="en-US" dirty="0">
              <a:solidFill>
                <a:srgbClr val="FFFFFF"/>
              </a:solidFill>
            </a:endParaRPr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Contributes to sustainability, economic growth, and improved livelihoods for rural communities.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725D4-6B89-422B-7E4E-E96169A612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23/12/2024</a:t>
            </a:r>
          </a:p>
          <a:p>
            <a:pPr>
              <a:spcAft>
                <a:spcPts val="6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44104-7402-FB2A-2410-20359A657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47308" y="6356350"/>
            <a:ext cx="4842466" cy="365125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</a:rPr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51DB9-F382-BB63-AC06-3D50F70A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9860" y="6356350"/>
            <a:ext cx="15339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z="12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873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8B275-C230-4ECE-1A04-142A0750E8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7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23/12/2024</a:t>
            </a:r>
          </a:p>
          <a:p>
            <a:pPr>
              <a:spcAft>
                <a:spcPts val="600"/>
              </a:spcAft>
            </a:pPr>
            <a:endParaRPr lang="en-US" sz="12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31DD7-BB93-37EE-CEC9-88CD64539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9A6D9-3796-11FD-9027-F52CA1A1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and white text&#10;&#10;Description automatically generated">
            <a:extLst>
              <a:ext uri="{FF2B5EF4-FFF2-40B4-BE49-F238E27FC236}">
                <a16:creationId xmlns:a16="http://schemas.microsoft.com/office/drawing/2014/main" id="{5952ACA5-C023-3335-FE04-915D32C96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3467" y="1125305"/>
            <a:ext cx="10905066" cy="4607389"/>
          </a:xfrm>
          <a:prstGeom prst="rect">
            <a:avLst/>
          </a:prstGeom>
          <a:ln>
            <a:noFill/>
          </a:ln>
        </p:spPr>
      </p:pic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14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8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cartoon character standing next to a green letter&#10;&#10;Description automatically generated">
            <a:extLst>
              <a:ext uri="{FF2B5EF4-FFF2-40B4-BE49-F238E27FC236}">
                <a16:creationId xmlns:a16="http://schemas.microsoft.com/office/drawing/2014/main" id="{CFB8F560-19D5-EE37-9E51-17F4EFC76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27204" y="643467"/>
            <a:ext cx="7737591" cy="55710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0BD46-A1A1-43D8-9A8C-946834F064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23/12/2024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CB25A-EE66-71AB-DF98-9B9522017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7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
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529768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30F95D-44B5-DC9E-3BE2-7AAC80292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400">
                <a:solidFill>
                  <a:srgbClr val="FFFFFF"/>
                </a:solidFill>
              </a:rPr>
              <a:t>MOTIVATION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787FA8-78AB-C054-A944-BC8EEB0996AA}"/>
              </a:ext>
            </a:extLst>
          </p:cNvPr>
          <p:cNvSpPr txBox="1"/>
          <p:nvPr/>
        </p:nvSpPr>
        <p:spPr>
          <a:xfrm>
            <a:off x="4932242" y="797862"/>
            <a:ext cx="5693839" cy="670930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63F5FD9-6587-27B8-7875-B8E3A6839E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010985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184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D1218F-9597-7C00-D822-40FB2E2E2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Problem Statement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045C0-9872-E4B6-F3E4-A8E347F3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429028"/>
            <a:ext cx="4586513" cy="364771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  <a:buNone/>
            </a:pPr>
            <a:endParaRPr lang="en-US" sz="1600" dirty="0">
              <a:solidFill>
                <a:schemeClr val="bg1"/>
              </a:solidFill>
              <a:latin typeface="Aptos SemiBold"/>
              <a:cs typeface="Arial"/>
            </a:endParaRPr>
          </a:p>
          <a:p>
            <a:pPr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Aptos SemiBold"/>
                <a:cs typeface="Arial"/>
              </a:rPr>
              <a:t>•</a:t>
            </a:r>
            <a:r>
              <a:rPr lang="en-US" sz="1600" dirty="0">
                <a:solidFill>
                  <a:schemeClr val="bg1"/>
                </a:solidFill>
                <a:latin typeface="Aptos SemiBold"/>
                <a:cs typeface="Calibri"/>
              </a:rPr>
              <a:t>Agriculture faces a lack of centralized, efficient systems for market access and resource sharing.</a:t>
            </a:r>
            <a:endParaRPr lang="en-US" sz="1600" dirty="0">
              <a:solidFill>
                <a:schemeClr val="bg1"/>
              </a:solidFill>
              <a:latin typeface="Aptos SemiBold"/>
            </a:endParaRPr>
          </a:p>
          <a:p>
            <a:pPr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Aptos SemiBold"/>
                <a:cs typeface="Arial"/>
              </a:rPr>
              <a:t>•</a:t>
            </a:r>
            <a:r>
              <a:rPr lang="en-US" sz="1600" dirty="0">
                <a:solidFill>
                  <a:schemeClr val="bg1"/>
                </a:solidFill>
                <a:latin typeface="Aptos SemiBold"/>
                <a:cs typeface="Calibri"/>
              </a:rPr>
              <a:t>Farmers struggle with market reach and resource procurement.</a:t>
            </a:r>
            <a:endParaRPr lang="en-US" sz="1600" dirty="0">
              <a:solidFill>
                <a:schemeClr val="bg1"/>
              </a:solidFill>
              <a:latin typeface="Aptos SemiBold"/>
            </a:endParaRPr>
          </a:p>
          <a:p>
            <a:pPr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Aptos SemiBold"/>
                <a:cs typeface="Arial"/>
              </a:rPr>
              <a:t>•</a:t>
            </a:r>
            <a:r>
              <a:rPr lang="en-US" sz="1600" dirty="0">
                <a:solidFill>
                  <a:schemeClr val="bg1"/>
                </a:solidFill>
                <a:latin typeface="Aptos SemiBold"/>
                <a:cs typeface="Calibri"/>
              </a:rPr>
              <a:t>Customers find it challenging to source fresh produce easily.</a:t>
            </a:r>
            <a:endParaRPr lang="en-US" sz="1600" dirty="0">
              <a:solidFill>
                <a:schemeClr val="bg1"/>
              </a:solidFill>
              <a:latin typeface="Aptos SemiBold"/>
            </a:endParaRPr>
          </a:p>
          <a:p>
            <a:pPr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Aptos SemiBold"/>
                <a:cs typeface="Arial"/>
              </a:rPr>
              <a:t>•</a:t>
            </a:r>
            <a:r>
              <a:rPr lang="en-US" sz="1600" dirty="0">
                <a:solidFill>
                  <a:schemeClr val="bg1"/>
                </a:solidFill>
                <a:latin typeface="Aptos SemiBold"/>
                <a:cs typeface="Calibri"/>
              </a:rPr>
              <a:t>Laborers lack consistent employment opportunities.</a:t>
            </a:r>
            <a:endParaRPr lang="en-US" sz="1600" dirty="0">
              <a:solidFill>
                <a:schemeClr val="bg1"/>
              </a:solidFill>
              <a:latin typeface="Aptos SemiBold"/>
            </a:endParaRPr>
          </a:p>
          <a:p>
            <a:pPr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Aptos SemiBold"/>
                <a:cs typeface="Arial"/>
              </a:rPr>
              <a:t>•</a:t>
            </a:r>
            <a:r>
              <a:rPr lang="en-US" sz="1600" dirty="0">
                <a:solidFill>
                  <a:schemeClr val="bg1"/>
                </a:solidFill>
                <a:latin typeface="Aptos SemiBold"/>
                <a:cs typeface="Calibri"/>
              </a:rPr>
              <a:t>Agri Market provides a comprehensive solution to connect and support each stakeholder group.</a:t>
            </a:r>
            <a:endParaRPr lang="en-US" sz="1600" dirty="0">
              <a:solidFill>
                <a:schemeClr val="bg1"/>
              </a:solidFill>
              <a:latin typeface="Aptos SemiBold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1600" dirty="0">
              <a:solidFill>
                <a:schemeClr val="bg1"/>
              </a:solidFill>
              <a:latin typeface="Aptos SemiBold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C4BE3-1F14-E7F1-C7A3-7153A66437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53647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23/12/2024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F63BF-E5F9-EE37-B35D-3192344C3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74670" y="6356350"/>
            <a:ext cx="3945835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</a:rPr>
              <a:t>
              </a:t>
            </a:r>
          </a:p>
        </p:txBody>
      </p:sp>
      <p:pic>
        <p:nvPicPr>
          <p:cNvPr id="7" name="Picture 6" descr="500+ Agriculture Pictures | Download Free Images on Unsplash">
            <a:extLst>
              <a:ext uri="{FF2B5EF4-FFF2-40B4-BE49-F238E27FC236}">
                <a16:creationId xmlns:a16="http://schemas.microsoft.com/office/drawing/2014/main" id="{1BBCFAEC-AD13-4617-CB77-54F08589B5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25" r="10148"/>
          <a:stretch/>
        </p:blipFill>
        <p:spPr>
          <a:xfrm>
            <a:off x="6525453" y="604276"/>
            <a:ext cx="5666547" cy="564944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4ABAC-6702-89D0-2398-C1213E50C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3026" y="6356350"/>
            <a:ext cx="20507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404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D43DA-1156-88A9-8742-5E896A133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106720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Objectives</a:t>
            </a:r>
          </a:p>
        </p:txBody>
      </p:sp>
      <p:pic>
        <p:nvPicPr>
          <p:cNvPr id="7" name="Picture 6" descr="Fruits And Vegetables Photos, Download The BEST Free Fruits And Vegetables  Stock Photos &amp; HD Images">
            <a:extLst>
              <a:ext uri="{FF2B5EF4-FFF2-40B4-BE49-F238E27FC236}">
                <a16:creationId xmlns:a16="http://schemas.microsoft.com/office/drawing/2014/main" id="{1003A497-D03D-4080-4CCF-D71CDDBA0E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96" r="17004" b="1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A5C4F-0CF1-C723-84D1-46395C8A0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en-US" sz="2000" dirty="0">
                <a:solidFill>
                  <a:schemeClr val="bg1"/>
                </a:solidFill>
                <a:latin typeface="Aptos SemiBold"/>
                <a:cs typeface="Calibri"/>
              </a:rPr>
              <a:t>Agri Market</a:t>
            </a:r>
            <a:r>
              <a:rPr lang="en-US" dirty="0">
                <a:solidFill>
                  <a:schemeClr val="bg1"/>
                </a:solidFill>
                <a:latin typeface="Calibri"/>
                <a:cs typeface="Calibri"/>
              </a:rPr>
              <a:t> aims to:</a:t>
            </a:r>
            <a:endParaRPr lang="en-US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chemeClr val="bg1"/>
                </a:solidFill>
                <a:latin typeface="Calibri"/>
                <a:cs typeface="Calibri"/>
              </a:rPr>
              <a:t> Provide farmers a marketplace to sell produce and access resources.</a:t>
            </a:r>
            <a:endParaRPr lang="en-US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chemeClr val="bg1"/>
                </a:solidFill>
                <a:latin typeface="Calibri"/>
                <a:cs typeface="Calibri"/>
              </a:rPr>
              <a:t> Enable customers to directly purchase farm-fresh produce.</a:t>
            </a:r>
            <a:endParaRPr lang="en-US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chemeClr val="bg1"/>
                </a:solidFill>
                <a:latin typeface="Calibri"/>
                <a:cs typeface="Calibri"/>
              </a:rPr>
              <a:t> Offer job listings for laborers seeking agricultural employment.</a:t>
            </a:r>
            <a:endParaRPr lang="en-US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chemeClr val="bg1"/>
                </a:solidFill>
                <a:latin typeface="Calibri"/>
                <a:cs typeface="Calibri"/>
              </a:rPr>
              <a:t> Support administrators in managing listings and platform activities.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D3D20-4CA8-1902-74DF-3F7D4CCC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23/12/2024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E63A3-FC6B-B15F-57A4-3EBDF5BB7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</a:rPr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4D9E7-6F3E-AA8C-8178-729296CFE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8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146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Agriculture Images – Browse 22,019,364 Stock Photos, Vectors, and Video |  Adobe Stock">
            <a:extLst>
              <a:ext uri="{FF2B5EF4-FFF2-40B4-BE49-F238E27FC236}">
                <a16:creationId xmlns:a16="http://schemas.microsoft.com/office/drawing/2014/main" id="{95DA1F39-8366-A54E-A03E-F466800167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524" r="1" b="23997"/>
          <a:stretch/>
        </p:blipFill>
        <p:spPr>
          <a:xfrm>
            <a:off x="626590" y="317578"/>
            <a:ext cx="10851111" cy="350843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254167-38A0-1C8F-59D6-C8764EAB7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Domain - Agriculture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48B93-67C4-7A22-D674-B1AF75670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601" y="4122525"/>
            <a:ext cx="6530049" cy="2714148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Calibri"/>
                <a:cs typeface="Calibri"/>
              </a:rPr>
              <a:t>Agriculture is critical for rural economies, food security, and sustainable development.</a:t>
            </a:r>
            <a:endParaRPr lang="en-US" sz="1800" dirty="0">
              <a:solidFill>
                <a:schemeClr val="bg1"/>
              </a:solidFill>
              <a:latin typeface="Neue Haas Grotesk Text Pro"/>
              <a:cs typeface="Calibri"/>
            </a:endParaRP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Calibri"/>
                <a:cs typeface="Calibri"/>
              </a:rPr>
              <a:t>Challenges in rural agriculture include limited market access, resource shortages, and technological barriers.</a:t>
            </a:r>
            <a:endParaRPr lang="en-US" sz="1800" dirty="0">
              <a:solidFill>
                <a:schemeClr val="bg1"/>
              </a:solidFill>
              <a:latin typeface="Neue Haas Grotesk Text Pro"/>
              <a:cs typeface="Calibri"/>
            </a:endParaRP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Aptos SemiBold"/>
                <a:cs typeface="Calibri"/>
              </a:rPr>
              <a:t>Agri Market</a:t>
            </a:r>
            <a:r>
              <a:rPr lang="en-US" sz="1800" dirty="0">
                <a:solidFill>
                  <a:schemeClr val="bg1"/>
                </a:solidFill>
                <a:latin typeface="Calibri"/>
                <a:cs typeface="Calibri"/>
              </a:rPr>
              <a:t> leverages digital solutions to address these challenges, supporting sustainable agricultural practices and economic resilience.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2CE8C-A8F8-52C3-C1A7-992063B78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936" y="6308832"/>
            <a:ext cx="8320722" cy="548640"/>
          </a:xfrm>
        </p:spPr>
        <p:txBody>
          <a:bodyPr anchor="ctr">
            <a:normAutofit/>
          </a:bodyPr>
          <a:lstStyle/>
          <a:p>
            <a:pPr algn="just">
              <a:spcAft>
                <a:spcPts val="600"/>
              </a:spcAft>
            </a:pPr>
            <a:r>
              <a:rPr lang="en-US" sz="1050">
                <a:solidFill>
                  <a:schemeClr val="bg1"/>
                </a:solidFill>
              </a:rPr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25754-D7E0-3839-2C05-8DFA34EA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CC057153-B650-4DEB-B370-79DDCFDCE934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6128D-08F4-D776-D7D0-B890830A1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55917" y="6308832"/>
            <a:ext cx="2286000" cy="54864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23/12/2024</a:t>
            </a:r>
          </a:p>
          <a:p>
            <a:pPr algn="r">
              <a:spcAft>
                <a:spcPts val="600"/>
              </a:spcAft>
            </a:pPr>
            <a:endParaRPr lang="en-US" sz="105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766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BBE33-B722-5FED-5BF4-4175F243E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Existing Methods &amp; Solutions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India's Best Agriculture Online Platform">
            <a:extLst>
              <a:ext uri="{FF2B5EF4-FFF2-40B4-BE49-F238E27FC236}">
                <a16:creationId xmlns:a16="http://schemas.microsoft.com/office/drawing/2014/main" id="{458D52B4-B29F-9D1F-41D7-0DB515A58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2036320"/>
            <a:ext cx="4777381" cy="261561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A4A44-83A7-D6AC-012D-A0DB0A46C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4524" y="1859183"/>
            <a:ext cx="5458838" cy="419252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sz="1600" b="1" dirty="0">
                <a:ea typeface="+mn-lt"/>
                <a:cs typeface="+mn-lt"/>
              </a:rPr>
              <a:t>Key Points</a:t>
            </a:r>
            <a:r>
              <a:rPr lang="en-US" sz="1600" dirty="0">
                <a:ea typeface="+mn-lt"/>
                <a:cs typeface="+mn-lt"/>
              </a:rPr>
              <a:t>:</a:t>
            </a:r>
            <a:endParaRPr lang="en-US" sz="1600" dirty="0"/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Traditional Market System</a:t>
            </a:r>
            <a:r>
              <a:rPr lang="en-US" sz="1600" dirty="0">
                <a:ea typeface="+mn-lt"/>
                <a:cs typeface="+mn-lt"/>
              </a:rPr>
              <a:t>: Farmers sell produce locally, often through intermediaries.</a:t>
            </a:r>
            <a:endParaRPr lang="en-US" sz="1600" dirty="0"/>
          </a:p>
          <a:p>
            <a:pPr marL="742950" lvl="1" indent="-285750">
              <a:lnSpc>
                <a:spcPct val="110000"/>
              </a:lnSpc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Limitations</a:t>
            </a:r>
            <a:r>
              <a:rPr lang="en-US" sz="1600" dirty="0">
                <a:ea typeface="+mn-lt"/>
                <a:cs typeface="+mn-lt"/>
              </a:rPr>
              <a:t>: Reduced profit margins, limited reach.</a:t>
            </a:r>
            <a:endParaRPr lang="en-US" sz="1600" dirty="0"/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Digital Marketplaces (e.g., eNAM)</a:t>
            </a:r>
            <a:r>
              <a:rPr lang="en-US" sz="1600" dirty="0">
                <a:ea typeface="+mn-lt"/>
                <a:cs typeface="+mn-lt"/>
              </a:rPr>
              <a:t>: Some platforms connect farmers to markets.</a:t>
            </a:r>
            <a:endParaRPr lang="en-US" sz="1600" dirty="0"/>
          </a:p>
          <a:p>
            <a:pPr marL="742950" lvl="1" indent="-285750">
              <a:lnSpc>
                <a:spcPct val="110000"/>
              </a:lnSpc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Limitations</a:t>
            </a:r>
            <a:r>
              <a:rPr lang="en-US" sz="1600" dirty="0">
                <a:ea typeface="+mn-lt"/>
                <a:cs typeface="+mn-lt"/>
              </a:rPr>
              <a:t>: Limited features; lacks job listings and resource procurement.</a:t>
            </a:r>
            <a:endParaRPr lang="en-US" sz="1600" dirty="0"/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Job Boards and Local Hiring</a:t>
            </a:r>
            <a:r>
              <a:rPr lang="en-US" sz="1600" dirty="0">
                <a:ea typeface="+mn-lt"/>
                <a:cs typeface="+mn-lt"/>
              </a:rPr>
              <a:t>: Laborers depend on informal networks or seasonal work.</a:t>
            </a:r>
            <a:endParaRPr lang="en-US" sz="1600" dirty="0"/>
          </a:p>
          <a:p>
            <a:pPr marL="742950" lvl="1" indent="-285750">
              <a:lnSpc>
                <a:spcPct val="110000"/>
              </a:lnSpc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Limitations</a:t>
            </a:r>
            <a:r>
              <a:rPr lang="en-US" sz="1600" dirty="0">
                <a:ea typeface="+mn-lt"/>
                <a:cs typeface="+mn-lt"/>
              </a:rPr>
              <a:t>: Inconsistent availability, lack of structure.</a:t>
            </a:r>
            <a:endParaRPr lang="en-US" sz="1600" dirty="0"/>
          </a:p>
          <a:p>
            <a:pPr lvl="1" indent="0">
              <a:lnSpc>
                <a:spcPct val="110000"/>
              </a:lnSpc>
              <a:buNone/>
            </a:pP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9589-FCFF-C222-AB2F-38D1BD162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23/12/2024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3D629-39F5-0F39-6034-F6466652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6C71-D7D7-F760-8246-204E81652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dirty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30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17,400+ Digital Agriculture Stock Photos, Pictures &amp; Royalty-Free Images -  iStock | Agriculture technology, Internet of things, Agriculture innovation">
            <a:extLst>
              <a:ext uri="{FF2B5EF4-FFF2-40B4-BE49-F238E27FC236}">
                <a16:creationId xmlns:a16="http://schemas.microsoft.com/office/drawing/2014/main" id="{282C84FA-A721-2F9D-4210-E313C4C1E8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rcRect t="14999" b="4929"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988C76-E091-9CB0-19EC-F42F325D6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Proposed Solution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AEBF2-C080-9F32-EA13-969881B76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9446" y="591344"/>
            <a:ext cx="8284353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tos SemiBold"/>
                <a:cs typeface="Calibri"/>
              </a:rPr>
              <a:t>Agri Market</a:t>
            </a:r>
            <a:r>
              <a:rPr lang="en-US" b="1" dirty="0">
                <a:solidFill>
                  <a:srgbClr val="FFFFFF"/>
                </a:solidFill>
                <a:latin typeface="Calibri"/>
                <a:cs typeface="Calibri"/>
              </a:rPr>
              <a:t> provides a digital hub to connect all agricultural stakeholders.</a:t>
            </a:r>
            <a:endParaRPr lang="en-US" b="1" dirty="0">
              <a:solidFill>
                <a:srgbClr val="FFFFFF"/>
              </a:solidFill>
              <a:latin typeface="Neue Haas Grotesk Text Pro"/>
              <a:cs typeface="Calibri"/>
            </a:endParaRPr>
          </a:p>
          <a:p>
            <a:r>
              <a:rPr lang="en-US" b="1" dirty="0">
                <a:solidFill>
                  <a:srgbClr val="FFFFFF"/>
                </a:solidFill>
                <a:latin typeface="Calibri"/>
                <a:cs typeface="Calibri"/>
              </a:rPr>
              <a:t>Farmers can sell produce and access resources.</a:t>
            </a:r>
            <a:endParaRPr lang="en-US" b="1" dirty="0">
              <a:solidFill>
                <a:srgbClr val="FFFFFF"/>
              </a:solidFill>
              <a:latin typeface="Neue Haas Grotesk Text Pro"/>
              <a:cs typeface="Calibri"/>
            </a:endParaRPr>
          </a:p>
          <a:p>
            <a:r>
              <a:rPr lang="en-US" b="1" dirty="0">
                <a:solidFill>
                  <a:srgbClr val="FFFFFF"/>
                </a:solidFill>
                <a:latin typeface="Calibri"/>
                <a:cs typeface="Calibri"/>
              </a:rPr>
              <a:t>Customers can purchase farm-fresh products directly.</a:t>
            </a:r>
            <a:endParaRPr lang="en-US" b="1" dirty="0">
              <a:solidFill>
                <a:srgbClr val="FFFFFF"/>
              </a:solidFill>
              <a:latin typeface="Neue Haas Grotesk Text Pro"/>
              <a:cs typeface="Calibri"/>
            </a:endParaRPr>
          </a:p>
          <a:p>
            <a:r>
              <a:rPr lang="en-US" b="1" dirty="0">
                <a:solidFill>
                  <a:srgbClr val="FFFFFF"/>
                </a:solidFill>
                <a:latin typeface="Calibri"/>
                <a:cs typeface="Calibri"/>
              </a:rPr>
              <a:t>Laborers find job opportunities easily.</a:t>
            </a:r>
            <a:endParaRPr lang="en-US" b="1" dirty="0">
              <a:solidFill>
                <a:srgbClr val="FFFFFF"/>
              </a:solidFill>
              <a:latin typeface="Neue Haas Grotesk Text Pro"/>
              <a:cs typeface="Calibri"/>
            </a:endParaRPr>
          </a:p>
          <a:p>
            <a:r>
              <a:rPr lang="en-US" b="1" dirty="0">
                <a:solidFill>
                  <a:srgbClr val="FFFFFF"/>
                </a:solidFill>
                <a:latin typeface="Calibri"/>
                <a:cs typeface="Calibri"/>
              </a:rPr>
              <a:t>Administrators manage platform integrity and user experience.</a:t>
            </a:r>
            <a:endParaRPr lang="en-US" b="1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D6DFB-ACF8-14F2-6750-D4544BBC47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23/12/2024</a:t>
            </a:r>
          </a:p>
          <a:p>
            <a:pPr>
              <a:spcAft>
                <a:spcPts val="6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8E738-7AAA-02B4-8158-DBDFD01C5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47308" y="6356350"/>
            <a:ext cx="4842466" cy="365125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</a:rPr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7ABCF-87FA-D243-26E0-9293338AD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9860" y="6356350"/>
            <a:ext cx="15339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z="12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75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4D8ED4-6F98-C825-263F-F8B2EC398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Solution Details – Farmer's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9C21D-746B-BD16-68FC-560745FE76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FC6ABB4-EF76-44D5-BB34-F4665521B041}" type="datetime1">
              <a:rPr lang="en-US"/>
              <a:pPr>
                <a:spcAft>
                  <a:spcPts val="600"/>
                </a:spcAft>
              </a:pPr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F7F84-9AE1-3358-44F4-1B5299BAA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23EE5-FB8E-D7ED-D5DB-0F7008EC9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dirty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3A327CFC-8F28-8ACE-3184-266417FE41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1670124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3329223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VTI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Vanilla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Vanilla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AACC6CF0-9F86-48CC-9C4E-CA578EE0A0A0}" vid="{3BDE51FE-56D6-4100-AFB5-5B4AEDCE2EF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</TotalTime>
  <Words>776</Words>
  <Application>Microsoft Office PowerPoint</Application>
  <PresentationFormat>Widescreen</PresentationFormat>
  <Paragraphs>142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Aptos</vt:lpstr>
      <vt:lpstr>Aptos Display</vt:lpstr>
      <vt:lpstr>Aptos SemiBold</vt:lpstr>
      <vt:lpstr>Arial</vt:lpstr>
      <vt:lpstr>Calibri</vt:lpstr>
      <vt:lpstr>Neue Haas Grotesk Text Pro</vt:lpstr>
      <vt:lpstr>VanillaVTI</vt:lpstr>
      <vt:lpstr>Agri Market</vt:lpstr>
      <vt:lpstr>PowerPoint Presentation</vt:lpstr>
      <vt:lpstr>MOTIVATION</vt:lpstr>
      <vt:lpstr>Problem Statement</vt:lpstr>
      <vt:lpstr>Objectives</vt:lpstr>
      <vt:lpstr>Domain - Agriculture</vt:lpstr>
      <vt:lpstr>Existing Methods &amp; Solutions</vt:lpstr>
      <vt:lpstr>Proposed Solution</vt:lpstr>
      <vt:lpstr>Solution Details – Farmer's </vt:lpstr>
      <vt:lpstr>PowerPoint Presentation</vt:lpstr>
      <vt:lpstr>Solution Details – Customer's</vt:lpstr>
      <vt:lpstr>PowerPoint Presentation</vt:lpstr>
      <vt:lpstr>Job Opportunities for Labourers</vt:lpstr>
      <vt:lpstr>Solution Details - Administrator</vt:lpstr>
      <vt:lpstr>Knowledge Hub and Resources  </vt:lpstr>
      <vt:lpstr>PowerPoint Presentation</vt:lpstr>
      <vt:lpstr>Benefits of Agri Market</vt:lpstr>
      <vt:lpstr>Technology Stack</vt:lpstr>
      <vt:lpstr>Flow Chart/Block Diagram</vt:lpstr>
      <vt:lpstr>Future Work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hemanth chowdary</dc:creator>
  <cp:lastModifiedBy>Kamepalli Swapna</cp:lastModifiedBy>
  <cp:revision>4</cp:revision>
  <dcterms:created xsi:type="dcterms:W3CDTF">2024-11-11T10:05:30Z</dcterms:created>
  <dcterms:modified xsi:type="dcterms:W3CDTF">2024-11-22T09:14:03Z</dcterms:modified>
</cp:coreProperties>
</file>